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8" r:id="rId2"/>
    <p:sldId id="275" r:id="rId3"/>
    <p:sldId id="277" r:id="rId4"/>
    <p:sldId id="276" r:id="rId5"/>
    <p:sldId id="278" r:id="rId6"/>
    <p:sldId id="279" r:id="rId7"/>
    <p:sldId id="280" r:id="rId8"/>
    <p:sldId id="281" r:id="rId9"/>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94" autoAdjust="0"/>
  </p:normalViewPr>
  <p:slideViewPr>
    <p:cSldViewPr snapToGrid="0">
      <p:cViewPr varScale="1">
        <p:scale>
          <a:sx n="82" d="100"/>
          <a:sy n="82" d="100"/>
        </p:scale>
        <p:origin x="720" y="72"/>
      </p:cViewPr>
      <p:guideLst>
        <p:guide orient="horz" pos="2160"/>
        <p:guide pos="3840"/>
      </p:guideLst>
    </p:cSldViewPr>
  </p:slideViewPr>
  <p:notesTextViewPr>
    <p:cViewPr>
      <p:scale>
        <a:sx n="3" d="2"/>
        <a:sy n="3" d="2"/>
      </p:scale>
      <p:origin x="0" y="0"/>
    </p:cViewPr>
  </p:notesTextViewPr>
  <p:notesViewPr>
    <p:cSldViewPr snapToGrid="0">
      <p:cViewPr varScale="1">
        <p:scale>
          <a:sx n="90" d="100"/>
          <a:sy n="90"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9383A8-1F17-444B-8C8D-BC885565A42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BFE668B5-2CC9-463F-8F13-2F566C74A342}">
      <dgm:prSet phldrT="[Text]"/>
      <dgm:spPr/>
      <dgm:t>
        <a:bodyPr/>
        <a:lstStyle/>
        <a:p>
          <a:r>
            <a:rPr lang="en-GB" b="1" dirty="0"/>
            <a:t>Curriculum Links</a:t>
          </a:r>
        </a:p>
      </dgm:t>
    </dgm:pt>
    <dgm:pt modelId="{9D0B073E-02A5-4A7C-9293-AD0A14043C8F}" type="parTrans" cxnId="{D47CE466-4FF9-466F-8DA7-01CCF45F3EFD}">
      <dgm:prSet/>
      <dgm:spPr/>
      <dgm:t>
        <a:bodyPr/>
        <a:lstStyle/>
        <a:p>
          <a:endParaRPr lang="en-GB"/>
        </a:p>
      </dgm:t>
    </dgm:pt>
    <dgm:pt modelId="{1466A6F9-F74A-439A-9161-9BF05AEDA02D}" type="sibTrans" cxnId="{D47CE466-4FF9-466F-8DA7-01CCF45F3EFD}">
      <dgm:prSet/>
      <dgm:spPr/>
      <dgm:t>
        <a:bodyPr/>
        <a:lstStyle/>
        <a:p>
          <a:endParaRPr lang="en-GB"/>
        </a:p>
      </dgm:t>
    </dgm:pt>
    <dgm:pt modelId="{BDB398FA-7053-4C87-940D-B0332C4AA48E}">
      <dgm:prSet phldrT="[Text]"/>
      <dgm:spPr/>
      <dgm:t>
        <a:bodyPr/>
        <a:lstStyle/>
        <a:p>
          <a:r>
            <a:rPr lang="en-GB" b="0" dirty="0"/>
            <a:t>English</a:t>
          </a:r>
        </a:p>
      </dgm:t>
    </dgm:pt>
    <dgm:pt modelId="{7852133C-373E-41AB-84D4-DA15A212FB5F}" type="parTrans" cxnId="{D429BC2B-B64B-4E88-BC47-333FE58FF0BA}">
      <dgm:prSet/>
      <dgm:spPr/>
      <dgm:t>
        <a:bodyPr/>
        <a:lstStyle/>
        <a:p>
          <a:endParaRPr lang="en-GB"/>
        </a:p>
      </dgm:t>
    </dgm:pt>
    <dgm:pt modelId="{15F0C416-EC6D-4A8F-9DF0-9D6FCF2820B7}" type="sibTrans" cxnId="{D429BC2B-B64B-4E88-BC47-333FE58FF0BA}">
      <dgm:prSet/>
      <dgm:spPr/>
      <dgm:t>
        <a:bodyPr/>
        <a:lstStyle/>
        <a:p>
          <a:endParaRPr lang="en-GB"/>
        </a:p>
      </dgm:t>
    </dgm:pt>
    <dgm:pt modelId="{2305787B-8FE6-4E32-A4A0-FB4E68E873C3}">
      <dgm:prSet/>
      <dgm:spPr/>
      <dgm:t>
        <a:bodyPr/>
        <a:lstStyle/>
        <a:p>
          <a:r>
            <a:rPr lang="en-GB" b="0" dirty="0"/>
            <a:t>Maths</a:t>
          </a:r>
        </a:p>
      </dgm:t>
    </dgm:pt>
    <dgm:pt modelId="{5A8CB4EE-E335-471C-8D3F-68B69A57FF29}" type="parTrans" cxnId="{811D4674-0E3D-46EA-A45D-6B2728089B87}">
      <dgm:prSet/>
      <dgm:spPr/>
      <dgm:t>
        <a:bodyPr/>
        <a:lstStyle/>
        <a:p>
          <a:endParaRPr lang="en-GB"/>
        </a:p>
      </dgm:t>
    </dgm:pt>
    <dgm:pt modelId="{E6FADE98-F96A-4EF0-B564-A415F24C488D}" type="sibTrans" cxnId="{811D4674-0E3D-46EA-A45D-6B2728089B87}">
      <dgm:prSet/>
      <dgm:spPr/>
      <dgm:t>
        <a:bodyPr/>
        <a:lstStyle/>
        <a:p>
          <a:endParaRPr lang="en-GB"/>
        </a:p>
      </dgm:t>
    </dgm:pt>
    <dgm:pt modelId="{545BE19F-0CEE-4382-A450-1943DBCBB4CB}">
      <dgm:prSet/>
      <dgm:spPr/>
      <dgm:t>
        <a:bodyPr/>
        <a:lstStyle/>
        <a:p>
          <a:r>
            <a:rPr lang="en-GB" b="0" dirty="0"/>
            <a:t>Science</a:t>
          </a:r>
        </a:p>
      </dgm:t>
    </dgm:pt>
    <dgm:pt modelId="{BA24131B-9A71-4A05-9BA1-71124541F3FA}" type="parTrans" cxnId="{FEAC3F95-062A-4C88-8FBE-F3EE1B8D367E}">
      <dgm:prSet/>
      <dgm:spPr/>
      <dgm:t>
        <a:bodyPr/>
        <a:lstStyle/>
        <a:p>
          <a:endParaRPr lang="en-GB"/>
        </a:p>
      </dgm:t>
    </dgm:pt>
    <dgm:pt modelId="{D7DC4A73-D85C-4E7E-B84E-DE11E7CCDCFE}" type="sibTrans" cxnId="{FEAC3F95-062A-4C88-8FBE-F3EE1B8D367E}">
      <dgm:prSet/>
      <dgm:spPr/>
      <dgm:t>
        <a:bodyPr/>
        <a:lstStyle/>
        <a:p>
          <a:endParaRPr lang="en-GB"/>
        </a:p>
      </dgm:t>
    </dgm:pt>
    <dgm:pt modelId="{90E30934-2B76-4C4D-BCDD-9CB97F110270}">
      <dgm:prSet/>
      <dgm:spPr/>
      <dgm:t>
        <a:bodyPr/>
        <a:lstStyle/>
        <a:p>
          <a:r>
            <a:rPr lang="en-GB" b="0" dirty="0"/>
            <a:t>Art &amp; Design</a:t>
          </a:r>
        </a:p>
      </dgm:t>
    </dgm:pt>
    <dgm:pt modelId="{A75F5AC7-7EDD-409E-916B-BD688DBF7984}" type="parTrans" cxnId="{605A16AF-F47C-41B6-BC0B-B68AF1CCFF7B}">
      <dgm:prSet/>
      <dgm:spPr/>
      <dgm:t>
        <a:bodyPr/>
        <a:lstStyle/>
        <a:p>
          <a:endParaRPr lang="en-GB"/>
        </a:p>
      </dgm:t>
    </dgm:pt>
    <dgm:pt modelId="{15B79B0E-F001-4D57-91E1-CB40B5866D23}" type="sibTrans" cxnId="{605A16AF-F47C-41B6-BC0B-B68AF1CCFF7B}">
      <dgm:prSet/>
      <dgm:spPr/>
      <dgm:t>
        <a:bodyPr/>
        <a:lstStyle/>
        <a:p>
          <a:endParaRPr lang="en-GB"/>
        </a:p>
      </dgm:t>
    </dgm:pt>
    <dgm:pt modelId="{48616CDF-29B3-4156-B24A-0D1AFF337EBB}">
      <dgm:prSet/>
      <dgm:spPr/>
      <dgm:t>
        <a:bodyPr/>
        <a:lstStyle/>
        <a:p>
          <a:r>
            <a:rPr lang="en-GB" b="0" dirty="0"/>
            <a:t>Physical Education</a:t>
          </a:r>
        </a:p>
      </dgm:t>
    </dgm:pt>
    <dgm:pt modelId="{631402EC-E96A-4753-AF64-725FA4315362}" type="parTrans" cxnId="{F54ED37B-1B36-42CC-A924-7DFE3FF1EB2E}">
      <dgm:prSet/>
      <dgm:spPr/>
      <dgm:t>
        <a:bodyPr/>
        <a:lstStyle/>
        <a:p>
          <a:endParaRPr lang="en-GB"/>
        </a:p>
      </dgm:t>
    </dgm:pt>
    <dgm:pt modelId="{2974675B-BA9D-48F6-8E0C-BF2B01356176}" type="sibTrans" cxnId="{F54ED37B-1B36-42CC-A924-7DFE3FF1EB2E}">
      <dgm:prSet/>
      <dgm:spPr/>
      <dgm:t>
        <a:bodyPr/>
        <a:lstStyle/>
        <a:p>
          <a:endParaRPr lang="en-GB"/>
        </a:p>
      </dgm:t>
    </dgm:pt>
    <dgm:pt modelId="{395F0439-CB80-45FD-9CA1-025D09EE8051}">
      <dgm:prSet/>
      <dgm:spPr/>
      <dgm:t>
        <a:bodyPr/>
        <a:lstStyle/>
        <a:p>
          <a:r>
            <a:rPr lang="en-GB" b="0" dirty="0"/>
            <a:t>Computing</a:t>
          </a:r>
        </a:p>
      </dgm:t>
    </dgm:pt>
    <dgm:pt modelId="{59D0DA50-096D-45A3-A2F1-C5076567BFCA}" type="parTrans" cxnId="{51DB0720-56C6-45F5-9EF7-230BCE8F0350}">
      <dgm:prSet/>
      <dgm:spPr/>
      <dgm:t>
        <a:bodyPr/>
        <a:lstStyle/>
        <a:p>
          <a:endParaRPr lang="en-GB"/>
        </a:p>
      </dgm:t>
    </dgm:pt>
    <dgm:pt modelId="{A6C0571A-41B5-4840-AB93-4E05DFD4C1FA}" type="sibTrans" cxnId="{51DB0720-56C6-45F5-9EF7-230BCE8F0350}">
      <dgm:prSet/>
      <dgm:spPr/>
      <dgm:t>
        <a:bodyPr/>
        <a:lstStyle/>
        <a:p>
          <a:endParaRPr lang="en-GB"/>
        </a:p>
      </dgm:t>
    </dgm:pt>
    <dgm:pt modelId="{D77CBC66-0CF5-4EE8-A947-EC1EDA293D4C}">
      <dgm:prSet/>
      <dgm:spPr/>
      <dgm:t>
        <a:bodyPr/>
        <a:lstStyle/>
        <a:p>
          <a:r>
            <a:rPr lang="en-GB" b="0" dirty="0"/>
            <a:t>Geography</a:t>
          </a:r>
        </a:p>
      </dgm:t>
    </dgm:pt>
    <dgm:pt modelId="{C8A9DDFC-D058-4F64-ABBE-396EC6BF3EBF}" type="parTrans" cxnId="{A6756ABB-B50E-403A-927D-0AA201ACA30D}">
      <dgm:prSet/>
      <dgm:spPr/>
      <dgm:t>
        <a:bodyPr/>
        <a:lstStyle/>
        <a:p>
          <a:endParaRPr lang="en-GB"/>
        </a:p>
      </dgm:t>
    </dgm:pt>
    <dgm:pt modelId="{9A8F4137-94F8-4A2C-9C29-C394503C9D47}" type="sibTrans" cxnId="{A6756ABB-B50E-403A-927D-0AA201ACA30D}">
      <dgm:prSet/>
      <dgm:spPr/>
      <dgm:t>
        <a:bodyPr/>
        <a:lstStyle/>
        <a:p>
          <a:endParaRPr lang="en-GB"/>
        </a:p>
      </dgm:t>
    </dgm:pt>
    <dgm:pt modelId="{12C2A81C-E704-47BF-B7D5-E5810C385F60}" type="pres">
      <dgm:prSet presAssocID="{ED9383A8-1F17-444B-8C8D-BC885565A42F}" presName="cycle" presStyleCnt="0">
        <dgm:presLayoutVars>
          <dgm:chMax val="1"/>
          <dgm:dir/>
          <dgm:animLvl val="ctr"/>
          <dgm:resizeHandles val="exact"/>
        </dgm:presLayoutVars>
      </dgm:prSet>
      <dgm:spPr/>
    </dgm:pt>
    <dgm:pt modelId="{4800697D-99B5-4C97-8E88-50AE14E3EEE9}" type="pres">
      <dgm:prSet presAssocID="{BFE668B5-2CC9-463F-8F13-2F566C74A342}" presName="centerShape" presStyleLbl="node0" presStyleIdx="0" presStyleCnt="1"/>
      <dgm:spPr/>
    </dgm:pt>
    <dgm:pt modelId="{2C4832AE-9B57-4860-95C9-E5AEC7EC4A64}" type="pres">
      <dgm:prSet presAssocID="{7852133C-373E-41AB-84D4-DA15A212FB5F}" presName="Name9" presStyleLbl="parChTrans1D2" presStyleIdx="0" presStyleCnt="7"/>
      <dgm:spPr/>
    </dgm:pt>
    <dgm:pt modelId="{8488078A-B33F-4187-9776-D4C68FDFB6D0}" type="pres">
      <dgm:prSet presAssocID="{7852133C-373E-41AB-84D4-DA15A212FB5F}" presName="connTx" presStyleLbl="parChTrans1D2" presStyleIdx="0" presStyleCnt="7"/>
      <dgm:spPr/>
    </dgm:pt>
    <dgm:pt modelId="{C917C367-3041-4B73-B911-3979187B37B5}" type="pres">
      <dgm:prSet presAssocID="{BDB398FA-7053-4C87-940D-B0332C4AA48E}" presName="node" presStyleLbl="node1" presStyleIdx="0" presStyleCnt="7">
        <dgm:presLayoutVars>
          <dgm:bulletEnabled val="1"/>
        </dgm:presLayoutVars>
      </dgm:prSet>
      <dgm:spPr/>
    </dgm:pt>
    <dgm:pt modelId="{D6F1DC31-398C-43D4-B6F8-51FD1BDD0269}" type="pres">
      <dgm:prSet presAssocID="{5A8CB4EE-E335-471C-8D3F-68B69A57FF29}" presName="Name9" presStyleLbl="parChTrans1D2" presStyleIdx="1" presStyleCnt="7"/>
      <dgm:spPr/>
    </dgm:pt>
    <dgm:pt modelId="{EAFB0F19-E87E-44AD-A7F4-EBF811B9854C}" type="pres">
      <dgm:prSet presAssocID="{5A8CB4EE-E335-471C-8D3F-68B69A57FF29}" presName="connTx" presStyleLbl="parChTrans1D2" presStyleIdx="1" presStyleCnt="7"/>
      <dgm:spPr/>
    </dgm:pt>
    <dgm:pt modelId="{1B1B5EC9-C2DC-4FB2-8BAB-044CE44F994B}" type="pres">
      <dgm:prSet presAssocID="{2305787B-8FE6-4E32-A4A0-FB4E68E873C3}" presName="node" presStyleLbl="node1" presStyleIdx="1" presStyleCnt="7">
        <dgm:presLayoutVars>
          <dgm:bulletEnabled val="1"/>
        </dgm:presLayoutVars>
      </dgm:prSet>
      <dgm:spPr/>
    </dgm:pt>
    <dgm:pt modelId="{1961C414-5032-480C-8E63-7CD597A8EF47}" type="pres">
      <dgm:prSet presAssocID="{BA24131B-9A71-4A05-9BA1-71124541F3FA}" presName="Name9" presStyleLbl="parChTrans1D2" presStyleIdx="2" presStyleCnt="7"/>
      <dgm:spPr/>
    </dgm:pt>
    <dgm:pt modelId="{4D333647-5578-4C62-80A4-2FA79857E2DD}" type="pres">
      <dgm:prSet presAssocID="{BA24131B-9A71-4A05-9BA1-71124541F3FA}" presName="connTx" presStyleLbl="parChTrans1D2" presStyleIdx="2" presStyleCnt="7"/>
      <dgm:spPr/>
    </dgm:pt>
    <dgm:pt modelId="{67509AFD-F6D5-41BB-8CD2-747FA5D7A0EA}" type="pres">
      <dgm:prSet presAssocID="{545BE19F-0CEE-4382-A450-1943DBCBB4CB}" presName="node" presStyleLbl="node1" presStyleIdx="2" presStyleCnt="7">
        <dgm:presLayoutVars>
          <dgm:bulletEnabled val="1"/>
        </dgm:presLayoutVars>
      </dgm:prSet>
      <dgm:spPr/>
    </dgm:pt>
    <dgm:pt modelId="{FD59D870-2B9C-4686-80D8-42F6609CB768}" type="pres">
      <dgm:prSet presAssocID="{A75F5AC7-7EDD-409E-916B-BD688DBF7984}" presName="Name9" presStyleLbl="parChTrans1D2" presStyleIdx="3" presStyleCnt="7"/>
      <dgm:spPr/>
    </dgm:pt>
    <dgm:pt modelId="{C47946AC-5C95-492C-9BE1-837B0794A7C7}" type="pres">
      <dgm:prSet presAssocID="{A75F5AC7-7EDD-409E-916B-BD688DBF7984}" presName="connTx" presStyleLbl="parChTrans1D2" presStyleIdx="3" presStyleCnt="7"/>
      <dgm:spPr/>
    </dgm:pt>
    <dgm:pt modelId="{236E82A5-1B3A-4343-9057-380FBD81FB14}" type="pres">
      <dgm:prSet presAssocID="{90E30934-2B76-4C4D-BCDD-9CB97F110270}" presName="node" presStyleLbl="node1" presStyleIdx="3" presStyleCnt="7">
        <dgm:presLayoutVars>
          <dgm:bulletEnabled val="1"/>
        </dgm:presLayoutVars>
      </dgm:prSet>
      <dgm:spPr/>
    </dgm:pt>
    <dgm:pt modelId="{F926A9E3-5579-432D-8511-6028247DDED3}" type="pres">
      <dgm:prSet presAssocID="{59D0DA50-096D-45A3-A2F1-C5076567BFCA}" presName="Name9" presStyleLbl="parChTrans1D2" presStyleIdx="4" presStyleCnt="7"/>
      <dgm:spPr/>
    </dgm:pt>
    <dgm:pt modelId="{DC29CEFD-6062-4455-8BD7-5B8EB1E1A685}" type="pres">
      <dgm:prSet presAssocID="{59D0DA50-096D-45A3-A2F1-C5076567BFCA}" presName="connTx" presStyleLbl="parChTrans1D2" presStyleIdx="4" presStyleCnt="7"/>
      <dgm:spPr/>
    </dgm:pt>
    <dgm:pt modelId="{D285EEE6-002D-4DF2-AA95-A23BF7EEAB49}" type="pres">
      <dgm:prSet presAssocID="{395F0439-CB80-45FD-9CA1-025D09EE8051}" presName="node" presStyleLbl="node1" presStyleIdx="4" presStyleCnt="7">
        <dgm:presLayoutVars>
          <dgm:bulletEnabled val="1"/>
        </dgm:presLayoutVars>
      </dgm:prSet>
      <dgm:spPr/>
    </dgm:pt>
    <dgm:pt modelId="{16D0DF18-933E-40D9-8C76-0338C3496983}" type="pres">
      <dgm:prSet presAssocID="{631402EC-E96A-4753-AF64-725FA4315362}" presName="Name9" presStyleLbl="parChTrans1D2" presStyleIdx="5" presStyleCnt="7"/>
      <dgm:spPr/>
    </dgm:pt>
    <dgm:pt modelId="{BA485A72-B4C1-4809-9EAE-8EA8737FEE4F}" type="pres">
      <dgm:prSet presAssocID="{631402EC-E96A-4753-AF64-725FA4315362}" presName="connTx" presStyleLbl="parChTrans1D2" presStyleIdx="5" presStyleCnt="7"/>
      <dgm:spPr/>
    </dgm:pt>
    <dgm:pt modelId="{080F5F67-586F-4F06-AE9A-D236F85D3D99}" type="pres">
      <dgm:prSet presAssocID="{48616CDF-29B3-4156-B24A-0D1AFF337EBB}" presName="node" presStyleLbl="node1" presStyleIdx="5" presStyleCnt="7">
        <dgm:presLayoutVars>
          <dgm:bulletEnabled val="1"/>
        </dgm:presLayoutVars>
      </dgm:prSet>
      <dgm:spPr/>
    </dgm:pt>
    <dgm:pt modelId="{8661ECC6-9DFD-4EB0-8BC8-B4C88E50B0FB}" type="pres">
      <dgm:prSet presAssocID="{C8A9DDFC-D058-4F64-ABBE-396EC6BF3EBF}" presName="Name9" presStyleLbl="parChTrans1D2" presStyleIdx="6" presStyleCnt="7"/>
      <dgm:spPr/>
    </dgm:pt>
    <dgm:pt modelId="{C4F5E5EF-EAD7-4234-BF95-C891D68D88A6}" type="pres">
      <dgm:prSet presAssocID="{C8A9DDFC-D058-4F64-ABBE-396EC6BF3EBF}" presName="connTx" presStyleLbl="parChTrans1D2" presStyleIdx="6" presStyleCnt="7"/>
      <dgm:spPr/>
    </dgm:pt>
    <dgm:pt modelId="{EF51C07F-F3E9-433F-ABF7-10E53742305D}" type="pres">
      <dgm:prSet presAssocID="{D77CBC66-0CF5-4EE8-A947-EC1EDA293D4C}" presName="node" presStyleLbl="node1" presStyleIdx="6" presStyleCnt="7">
        <dgm:presLayoutVars>
          <dgm:bulletEnabled val="1"/>
        </dgm:presLayoutVars>
      </dgm:prSet>
      <dgm:spPr/>
    </dgm:pt>
  </dgm:ptLst>
  <dgm:cxnLst>
    <dgm:cxn modelId="{2031F902-37F6-4774-9ACB-89F2E08D5BE6}" type="presOf" srcId="{BFE668B5-2CC9-463F-8F13-2F566C74A342}" destId="{4800697D-99B5-4C97-8E88-50AE14E3EEE9}" srcOrd="0" destOrd="0" presId="urn:microsoft.com/office/officeart/2005/8/layout/radial1"/>
    <dgm:cxn modelId="{51DB0720-56C6-45F5-9EF7-230BCE8F0350}" srcId="{BFE668B5-2CC9-463F-8F13-2F566C74A342}" destId="{395F0439-CB80-45FD-9CA1-025D09EE8051}" srcOrd="4" destOrd="0" parTransId="{59D0DA50-096D-45A3-A2F1-C5076567BFCA}" sibTransId="{A6C0571A-41B5-4840-AB93-4E05DFD4C1FA}"/>
    <dgm:cxn modelId="{66376121-7936-4A4E-BC90-AB8ABED73883}" type="presOf" srcId="{48616CDF-29B3-4156-B24A-0D1AFF337EBB}" destId="{080F5F67-586F-4F06-AE9A-D236F85D3D99}" srcOrd="0" destOrd="0" presId="urn:microsoft.com/office/officeart/2005/8/layout/radial1"/>
    <dgm:cxn modelId="{9697E025-44B1-4E55-BA95-04CA3ADF86B7}" type="presOf" srcId="{C8A9DDFC-D058-4F64-ABBE-396EC6BF3EBF}" destId="{C4F5E5EF-EAD7-4234-BF95-C891D68D88A6}" srcOrd="1" destOrd="0" presId="urn:microsoft.com/office/officeart/2005/8/layout/radial1"/>
    <dgm:cxn modelId="{B081F22A-4B81-46AE-B24B-A14D73854E98}" type="presOf" srcId="{ED9383A8-1F17-444B-8C8D-BC885565A42F}" destId="{12C2A81C-E704-47BF-B7D5-E5810C385F60}" srcOrd="0" destOrd="0" presId="urn:microsoft.com/office/officeart/2005/8/layout/radial1"/>
    <dgm:cxn modelId="{D429BC2B-B64B-4E88-BC47-333FE58FF0BA}" srcId="{BFE668B5-2CC9-463F-8F13-2F566C74A342}" destId="{BDB398FA-7053-4C87-940D-B0332C4AA48E}" srcOrd="0" destOrd="0" parTransId="{7852133C-373E-41AB-84D4-DA15A212FB5F}" sibTransId="{15F0C416-EC6D-4A8F-9DF0-9D6FCF2820B7}"/>
    <dgm:cxn modelId="{8C55C63F-AAB6-4D09-9ABE-9640D5CE841A}" type="presOf" srcId="{A75F5AC7-7EDD-409E-916B-BD688DBF7984}" destId="{FD59D870-2B9C-4686-80D8-42F6609CB768}" srcOrd="0" destOrd="0" presId="urn:microsoft.com/office/officeart/2005/8/layout/radial1"/>
    <dgm:cxn modelId="{FEB5D45B-054D-4F04-A362-5E989A740701}" type="presOf" srcId="{BA24131B-9A71-4A05-9BA1-71124541F3FA}" destId="{1961C414-5032-480C-8E63-7CD597A8EF47}" srcOrd="0" destOrd="0" presId="urn:microsoft.com/office/officeart/2005/8/layout/radial1"/>
    <dgm:cxn modelId="{66D01C63-F753-4898-8104-7FB887C803F1}" type="presOf" srcId="{5A8CB4EE-E335-471C-8D3F-68B69A57FF29}" destId="{D6F1DC31-398C-43D4-B6F8-51FD1BDD0269}" srcOrd="0" destOrd="0" presId="urn:microsoft.com/office/officeart/2005/8/layout/radial1"/>
    <dgm:cxn modelId="{DC09D844-69ED-48EF-A7C6-EF8B286F3EE4}" type="presOf" srcId="{C8A9DDFC-D058-4F64-ABBE-396EC6BF3EBF}" destId="{8661ECC6-9DFD-4EB0-8BC8-B4C88E50B0FB}" srcOrd="0" destOrd="0" presId="urn:microsoft.com/office/officeart/2005/8/layout/radial1"/>
    <dgm:cxn modelId="{EBEE0565-46D5-4916-8576-D4BBF2BAC97D}" type="presOf" srcId="{BDB398FA-7053-4C87-940D-B0332C4AA48E}" destId="{C917C367-3041-4B73-B911-3979187B37B5}" srcOrd="0" destOrd="0" presId="urn:microsoft.com/office/officeart/2005/8/layout/radial1"/>
    <dgm:cxn modelId="{D47CE466-4FF9-466F-8DA7-01CCF45F3EFD}" srcId="{ED9383A8-1F17-444B-8C8D-BC885565A42F}" destId="{BFE668B5-2CC9-463F-8F13-2F566C74A342}" srcOrd="0" destOrd="0" parTransId="{9D0B073E-02A5-4A7C-9293-AD0A14043C8F}" sibTransId="{1466A6F9-F74A-439A-9161-9BF05AEDA02D}"/>
    <dgm:cxn modelId="{32F75469-431E-48BA-8A8C-A7B0B383A24A}" type="presOf" srcId="{59D0DA50-096D-45A3-A2F1-C5076567BFCA}" destId="{DC29CEFD-6062-4455-8BD7-5B8EB1E1A685}" srcOrd="1" destOrd="0" presId="urn:microsoft.com/office/officeart/2005/8/layout/radial1"/>
    <dgm:cxn modelId="{176C946B-4896-48B3-8AAD-FFB215EC4A85}" type="presOf" srcId="{631402EC-E96A-4753-AF64-725FA4315362}" destId="{16D0DF18-933E-40D9-8C76-0338C3496983}" srcOrd="0" destOrd="0" presId="urn:microsoft.com/office/officeart/2005/8/layout/radial1"/>
    <dgm:cxn modelId="{668FD14C-B017-49A8-BFF5-811831941DAE}" type="presOf" srcId="{A75F5AC7-7EDD-409E-916B-BD688DBF7984}" destId="{C47946AC-5C95-492C-9BE1-837B0794A7C7}" srcOrd="1" destOrd="0" presId="urn:microsoft.com/office/officeart/2005/8/layout/radial1"/>
    <dgm:cxn modelId="{C2776F52-402D-4691-B8B7-EE1B3C4088D2}" type="presOf" srcId="{545BE19F-0CEE-4382-A450-1943DBCBB4CB}" destId="{67509AFD-F6D5-41BB-8CD2-747FA5D7A0EA}" srcOrd="0" destOrd="0" presId="urn:microsoft.com/office/officeart/2005/8/layout/radial1"/>
    <dgm:cxn modelId="{B674BD73-9C6F-4124-A5FB-9E71CBEAFC48}" type="presOf" srcId="{BA24131B-9A71-4A05-9BA1-71124541F3FA}" destId="{4D333647-5578-4C62-80A4-2FA79857E2DD}" srcOrd="1" destOrd="0" presId="urn:microsoft.com/office/officeart/2005/8/layout/radial1"/>
    <dgm:cxn modelId="{811D4674-0E3D-46EA-A45D-6B2728089B87}" srcId="{BFE668B5-2CC9-463F-8F13-2F566C74A342}" destId="{2305787B-8FE6-4E32-A4A0-FB4E68E873C3}" srcOrd="1" destOrd="0" parTransId="{5A8CB4EE-E335-471C-8D3F-68B69A57FF29}" sibTransId="{E6FADE98-F96A-4EF0-B564-A415F24C488D}"/>
    <dgm:cxn modelId="{2724E154-4590-446F-8F1D-0D37F4D65B1C}" type="presOf" srcId="{7852133C-373E-41AB-84D4-DA15A212FB5F}" destId="{2C4832AE-9B57-4860-95C9-E5AEC7EC4A64}" srcOrd="0" destOrd="0" presId="urn:microsoft.com/office/officeart/2005/8/layout/radial1"/>
    <dgm:cxn modelId="{E5612456-4630-4FDC-875C-9F2F89279D9A}" type="presOf" srcId="{7852133C-373E-41AB-84D4-DA15A212FB5F}" destId="{8488078A-B33F-4187-9776-D4C68FDFB6D0}" srcOrd="1" destOrd="0" presId="urn:microsoft.com/office/officeart/2005/8/layout/radial1"/>
    <dgm:cxn modelId="{D8B14059-A019-4370-89AD-C45E2883ACB2}" type="presOf" srcId="{D77CBC66-0CF5-4EE8-A947-EC1EDA293D4C}" destId="{EF51C07F-F3E9-433F-ABF7-10E53742305D}" srcOrd="0" destOrd="0" presId="urn:microsoft.com/office/officeart/2005/8/layout/radial1"/>
    <dgm:cxn modelId="{E4588279-729D-4DAC-82EE-DA3560AD2392}" type="presOf" srcId="{59D0DA50-096D-45A3-A2F1-C5076567BFCA}" destId="{F926A9E3-5579-432D-8511-6028247DDED3}" srcOrd="0" destOrd="0" presId="urn:microsoft.com/office/officeart/2005/8/layout/radial1"/>
    <dgm:cxn modelId="{F54ED37B-1B36-42CC-A924-7DFE3FF1EB2E}" srcId="{BFE668B5-2CC9-463F-8F13-2F566C74A342}" destId="{48616CDF-29B3-4156-B24A-0D1AFF337EBB}" srcOrd="5" destOrd="0" parTransId="{631402EC-E96A-4753-AF64-725FA4315362}" sibTransId="{2974675B-BA9D-48F6-8E0C-BF2B01356176}"/>
    <dgm:cxn modelId="{FEAC3F95-062A-4C88-8FBE-F3EE1B8D367E}" srcId="{BFE668B5-2CC9-463F-8F13-2F566C74A342}" destId="{545BE19F-0CEE-4382-A450-1943DBCBB4CB}" srcOrd="2" destOrd="0" parTransId="{BA24131B-9A71-4A05-9BA1-71124541F3FA}" sibTransId="{D7DC4A73-D85C-4E7E-B84E-DE11E7CCDCFE}"/>
    <dgm:cxn modelId="{71E6389A-BF2D-4188-848A-B4DADEDB3227}" type="presOf" srcId="{395F0439-CB80-45FD-9CA1-025D09EE8051}" destId="{D285EEE6-002D-4DF2-AA95-A23BF7EEAB49}" srcOrd="0" destOrd="0" presId="urn:microsoft.com/office/officeart/2005/8/layout/radial1"/>
    <dgm:cxn modelId="{605A16AF-F47C-41B6-BC0B-B68AF1CCFF7B}" srcId="{BFE668B5-2CC9-463F-8F13-2F566C74A342}" destId="{90E30934-2B76-4C4D-BCDD-9CB97F110270}" srcOrd="3" destOrd="0" parTransId="{A75F5AC7-7EDD-409E-916B-BD688DBF7984}" sibTransId="{15B79B0E-F001-4D57-91E1-CB40B5866D23}"/>
    <dgm:cxn modelId="{A6756ABB-B50E-403A-927D-0AA201ACA30D}" srcId="{BFE668B5-2CC9-463F-8F13-2F566C74A342}" destId="{D77CBC66-0CF5-4EE8-A947-EC1EDA293D4C}" srcOrd="6" destOrd="0" parTransId="{C8A9DDFC-D058-4F64-ABBE-396EC6BF3EBF}" sibTransId="{9A8F4137-94F8-4A2C-9C29-C394503C9D47}"/>
    <dgm:cxn modelId="{63213DC3-EAC6-44B1-80FB-EC3B01E8C799}" type="presOf" srcId="{5A8CB4EE-E335-471C-8D3F-68B69A57FF29}" destId="{EAFB0F19-E87E-44AD-A7F4-EBF811B9854C}" srcOrd="1" destOrd="0" presId="urn:microsoft.com/office/officeart/2005/8/layout/radial1"/>
    <dgm:cxn modelId="{63E8EED4-0425-42A7-AA49-BF63120C8FA0}" type="presOf" srcId="{631402EC-E96A-4753-AF64-725FA4315362}" destId="{BA485A72-B4C1-4809-9EAE-8EA8737FEE4F}" srcOrd="1" destOrd="0" presId="urn:microsoft.com/office/officeart/2005/8/layout/radial1"/>
    <dgm:cxn modelId="{4AB0BDEC-07C6-4524-B7C7-E42A9DA6A256}" type="presOf" srcId="{90E30934-2B76-4C4D-BCDD-9CB97F110270}" destId="{236E82A5-1B3A-4343-9057-380FBD81FB14}" srcOrd="0" destOrd="0" presId="urn:microsoft.com/office/officeart/2005/8/layout/radial1"/>
    <dgm:cxn modelId="{E9F45DFD-C1F2-4D1A-A12E-4B79B140A14C}" type="presOf" srcId="{2305787B-8FE6-4E32-A4A0-FB4E68E873C3}" destId="{1B1B5EC9-C2DC-4FB2-8BAB-044CE44F994B}" srcOrd="0" destOrd="0" presId="urn:microsoft.com/office/officeart/2005/8/layout/radial1"/>
    <dgm:cxn modelId="{4EE58758-6994-472A-8FAD-A7CBF6D7F8A6}" type="presParOf" srcId="{12C2A81C-E704-47BF-B7D5-E5810C385F60}" destId="{4800697D-99B5-4C97-8E88-50AE14E3EEE9}" srcOrd="0" destOrd="0" presId="urn:microsoft.com/office/officeart/2005/8/layout/radial1"/>
    <dgm:cxn modelId="{34A9728B-4AC0-4809-9DAF-04FFF668A13B}" type="presParOf" srcId="{12C2A81C-E704-47BF-B7D5-E5810C385F60}" destId="{2C4832AE-9B57-4860-95C9-E5AEC7EC4A64}" srcOrd="1" destOrd="0" presId="urn:microsoft.com/office/officeart/2005/8/layout/radial1"/>
    <dgm:cxn modelId="{FB2AA197-1FF9-446B-9BC9-0CC67C4A75E3}" type="presParOf" srcId="{2C4832AE-9B57-4860-95C9-E5AEC7EC4A64}" destId="{8488078A-B33F-4187-9776-D4C68FDFB6D0}" srcOrd="0" destOrd="0" presId="urn:microsoft.com/office/officeart/2005/8/layout/radial1"/>
    <dgm:cxn modelId="{7301E7B3-B650-42D5-AF71-F64E4597D721}" type="presParOf" srcId="{12C2A81C-E704-47BF-B7D5-E5810C385F60}" destId="{C917C367-3041-4B73-B911-3979187B37B5}" srcOrd="2" destOrd="0" presId="urn:microsoft.com/office/officeart/2005/8/layout/radial1"/>
    <dgm:cxn modelId="{500387F7-92A8-4052-ACC2-21B1977F7CB2}" type="presParOf" srcId="{12C2A81C-E704-47BF-B7D5-E5810C385F60}" destId="{D6F1DC31-398C-43D4-B6F8-51FD1BDD0269}" srcOrd="3" destOrd="0" presId="urn:microsoft.com/office/officeart/2005/8/layout/radial1"/>
    <dgm:cxn modelId="{07200786-B982-4AE5-AE20-4C8822C02A98}" type="presParOf" srcId="{D6F1DC31-398C-43D4-B6F8-51FD1BDD0269}" destId="{EAFB0F19-E87E-44AD-A7F4-EBF811B9854C}" srcOrd="0" destOrd="0" presId="urn:microsoft.com/office/officeart/2005/8/layout/radial1"/>
    <dgm:cxn modelId="{CE820FA1-D5DF-42A0-9D7A-813F67C1E84E}" type="presParOf" srcId="{12C2A81C-E704-47BF-B7D5-E5810C385F60}" destId="{1B1B5EC9-C2DC-4FB2-8BAB-044CE44F994B}" srcOrd="4" destOrd="0" presId="urn:microsoft.com/office/officeart/2005/8/layout/radial1"/>
    <dgm:cxn modelId="{5CB5ECF8-8CBF-4947-8152-CDB8B1896700}" type="presParOf" srcId="{12C2A81C-E704-47BF-B7D5-E5810C385F60}" destId="{1961C414-5032-480C-8E63-7CD597A8EF47}" srcOrd="5" destOrd="0" presId="urn:microsoft.com/office/officeart/2005/8/layout/radial1"/>
    <dgm:cxn modelId="{B5AC416E-9929-48AC-8358-A3CEE84CFBB7}" type="presParOf" srcId="{1961C414-5032-480C-8E63-7CD597A8EF47}" destId="{4D333647-5578-4C62-80A4-2FA79857E2DD}" srcOrd="0" destOrd="0" presId="urn:microsoft.com/office/officeart/2005/8/layout/radial1"/>
    <dgm:cxn modelId="{2CE5BFD9-8D2E-44E7-9447-8D44922516DA}" type="presParOf" srcId="{12C2A81C-E704-47BF-B7D5-E5810C385F60}" destId="{67509AFD-F6D5-41BB-8CD2-747FA5D7A0EA}" srcOrd="6" destOrd="0" presId="urn:microsoft.com/office/officeart/2005/8/layout/radial1"/>
    <dgm:cxn modelId="{EB1EE8BE-8510-4938-BE8A-2C36FBA2CDF6}" type="presParOf" srcId="{12C2A81C-E704-47BF-B7D5-E5810C385F60}" destId="{FD59D870-2B9C-4686-80D8-42F6609CB768}" srcOrd="7" destOrd="0" presId="urn:microsoft.com/office/officeart/2005/8/layout/radial1"/>
    <dgm:cxn modelId="{9B920AA5-18A4-4791-BCF1-C23A0231E7C6}" type="presParOf" srcId="{FD59D870-2B9C-4686-80D8-42F6609CB768}" destId="{C47946AC-5C95-492C-9BE1-837B0794A7C7}" srcOrd="0" destOrd="0" presId="urn:microsoft.com/office/officeart/2005/8/layout/radial1"/>
    <dgm:cxn modelId="{AD4DF94F-718A-4394-BF48-C91D8EBE4165}" type="presParOf" srcId="{12C2A81C-E704-47BF-B7D5-E5810C385F60}" destId="{236E82A5-1B3A-4343-9057-380FBD81FB14}" srcOrd="8" destOrd="0" presId="urn:microsoft.com/office/officeart/2005/8/layout/radial1"/>
    <dgm:cxn modelId="{00C7DF24-DCA3-440E-85E9-6FBF14971C9D}" type="presParOf" srcId="{12C2A81C-E704-47BF-B7D5-E5810C385F60}" destId="{F926A9E3-5579-432D-8511-6028247DDED3}" srcOrd="9" destOrd="0" presId="urn:microsoft.com/office/officeart/2005/8/layout/radial1"/>
    <dgm:cxn modelId="{878626AC-2B6C-40FE-B485-A74657A470BE}" type="presParOf" srcId="{F926A9E3-5579-432D-8511-6028247DDED3}" destId="{DC29CEFD-6062-4455-8BD7-5B8EB1E1A685}" srcOrd="0" destOrd="0" presId="urn:microsoft.com/office/officeart/2005/8/layout/radial1"/>
    <dgm:cxn modelId="{1A7F73E4-0BC8-4448-9511-E68A333A234D}" type="presParOf" srcId="{12C2A81C-E704-47BF-B7D5-E5810C385F60}" destId="{D285EEE6-002D-4DF2-AA95-A23BF7EEAB49}" srcOrd="10" destOrd="0" presId="urn:microsoft.com/office/officeart/2005/8/layout/radial1"/>
    <dgm:cxn modelId="{57459CCE-0182-427B-A15C-9D082598912F}" type="presParOf" srcId="{12C2A81C-E704-47BF-B7D5-E5810C385F60}" destId="{16D0DF18-933E-40D9-8C76-0338C3496983}" srcOrd="11" destOrd="0" presId="urn:microsoft.com/office/officeart/2005/8/layout/radial1"/>
    <dgm:cxn modelId="{647AB6CF-0091-4E3D-8A63-52712B564519}" type="presParOf" srcId="{16D0DF18-933E-40D9-8C76-0338C3496983}" destId="{BA485A72-B4C1-4809-9EAE-8EA8737FEE4F}" srcOrd="0" destOrd="0" presId="urn:microsoft.com/office/officeart/2005/8/layout/radial1"/>
    <dgm:cxn modelId="{BF496ABD-2559-4FE0-AA2B-702628B3330E}" type="presParOf" srcId="{12C2A81C-E704-47BF-B7D5-E5810C385F60}" destId="{080F5F67-586F-4F06-AE9A-D236F85D3D99}" srcOrd="12" destOrd="0" presId="urn:microsoft.com/office/officeart/2005/8/layout/radial1"/>
    <dgm:cxn modelId="{437D8D79-EB18-49A7-B643-3EAF2B2BA097}" type="presParOf" srcId="{12C2A81C-E704-47BF-B7D5-E5810C385F60}" destId="{8661ECC6-9DFD-4EB0-8BC8-B4C88E50B0FB}" srcOrd="13" destOrd="0" presId="urn:microsoft.com/office/officeart/2005/8/layout/radial1"/>
    <dgm:cxn modelId="{FC13D85A-5216-41C7-AD24-394FA018ACA7}" type="presParOf" srcId="{8661ECC6-9DFD-4EB0-8BC8-B4C88E50B0FB}" destId="{C4F5E5EF-EAD7-4234-BF95-C891D68D88A6}" srcOrd="0" destOrd="0" presId="urn:microsoft.com/office/officeart/2005/8/layout/radial1"/>
    <dgm:cxn modelId="{FE8839B0-8E83-4164-8E7A-A8885B196857}" type="presParOf" srcId="{12C2A81C-E704-47BF-B7D5-E5810C385F60}" destId="{EF51C07F-F3E9-433F-ABF7-10E53742305D}" srcOrd="14"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0697D-99B5-4C97-8E88-50AE14E3EEE9}">
      <dsp:nvSpPr>
        <dsp:cNvPr id="0" name=""/>
        <dsp:cNvSpPr/>
      </dsp:nvSpPr>
      <dsp:spPr>
        <a:xfrm>
          <a:off x="1722122" y="1814290"/>
          <a:ext cx="1165855" cy="11658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t>Curriculum Links</a:t>
          </a:r>
        </a:p>
      </dsp:txBody>
      <dsp:txXfrm>
        <a:off x="1892858" y="1985026"/>
        <a:ext cx="824383" cy="824383"/>
      </dsp:txXfrm>
    </dsp:sp>
    <dsp:sp modelId="{2C4832AE-9B57-4860-95C9-E5AEC7EC4A64}">
      <dsp:nvSpPr>
        <dsp:cNvPr id="0" name=""/>
        <dsp:cNvSpPr/>
      </dsp:nvSpPr>
      <dsp:spPr>
        <a:xfrm rot="16200000">
          <a:off x="2013387" y="1499867"/>
          <a:ext cx="583325" cy="45520"/>
        </a:xfrm>
        <a:custGeom>
          <a:avLst/>
          <a:gdLst/>
          <a:ahLst/>
          <a:cxnLst/>
          <a:rect l="0" t="0" r="0" b="0"/>
          <a:pathLst>
            <a:path>
              <a:moveTo>
                <a:pt x="0" y="22760"/>
              </a:moveTo>
              <a:lnTo>
                <a:pt x="583325" y="2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90466" y="1508044"/>
        <a:ext cx="29166" cy="29166"/>
      </dsp:txXfrm>
    </dsp:sp>
    <dsp:sp modelId="{C917C367-3041-4B73-B911-3979187B37B5}">
      <dsp:nvSpPr>
        <dsp:cNvPr id="0" name=""/>
        <dsp:cNvSpPr/>
      </dsp:nvSpPr>
      <dsp:spPr>
        <a:xfrm>
          <a:off x="1722122" y="65109"/>
          <a:ext cx="1165855" cy="11658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0" kern="1200" dirty="0"/>
            <a:t>English</a:t>
          </a:r>
        </a:p>
      </dsp:txBody>
      <dsp:txXfrm>
        <a:off x="1892858" y="235845"/>
        <a:ext cx="824383" cy="824383"/>
      </dsp:txXfrm>
    </dsp:sp>
    <dsp:sp modelId="{D6F1DC31-398C-43D4-B6F8-51FD1BDD0269}">
      <dsp:nvSpPr>
        <dsp:cNvPr id="0" name=""/>
        <dsp:cNvSpPr/>
      </dsp:nvSpPr>
      <dsp:spPr>
        <a:xfrm rot="19285714">
          <a:off x="2697169" y="1829159"/>
          <a:ext cx="583325" cy="45520"/>
        </a:xfrm>
        <a:custGeom>
          <a:avLst/>
          <a:gdLst/>
          <a:ahLst/>
          <a:cxnLst/>
          <a:rect l="0" t="0" r="0" b="0"/>
          <a:pathLst>
            <a:path>
              <a:moveTo>
                <a:pt x="0" y="22760"/>
              </a:moveTo>
              <a:lnTo>
                <a:pt x="583325" y="2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74249" y="1837336"/>
        <a:ext cx="29166" cy="29166"/>
      </dsp:txXfrm>
    </dsp:sp>
    <dsp:sp modelId="{1B1B5EC9-C2DC-4FB2-8BAB-044CE44F994B}">
      <dsp:nvSpPr>
        <dsp:cNvPr id="0" name=""/>
        <dsp:cNvSpPr/>
      </dsp:nvSpPr>
      <dsp:spPr>
        <a:xfrm>
          <a:off x="3089687" y="723693"/>
          <a:ext cx="1165855" cy="11658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0" kern="1200" dirty="0"/>
            <a:t>Maths</a:t>
          </a:r>
        </a:p>
      </dsp:txBody>
      <dsp:txXfrm>
        <a:off x="3260423" y="894429"/>
        <a:ext cx="824383" cy="824383"/>
      </dsp:txXfrm>
    </dsp:sp>
    <dsp:sp modelId="{1961C414-5032-480C-8E63-7CD597A8EF47}">
      <dsp:nvSpPr>
        <dsp:cNvPr id="0" name=""/>
        <dsp:cNvSpPr/>
      </dsp:nvSpPr>
      <dsp:spPr>
        <a:xfrm rot="771429">
          <a:off x="2866049" y="2569072"/>
          <a:ext cx="583325" cy="45520"/>
        </a:xfrm>
        <a:custGeom>
          <a:avLst/>
          <a:gdLst/>
          <a:ahLst/>
          <a:cxnLst/>
          <a:rect l="0" t="0" r="0" b="0"/>
          <a:pathLst>
            <a:path>
              <a:moveTo>
                <a:pt x="0" y="22760"/>
              </a:moveTo>
              <a:lnTo>
                <a:pt x="583325" y="2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143129" y="2577249"/>
        <a:ext cx="29166" cy="29166"/>
      </dsp:txXfrm>
    </dsp:sp>
    <dsp:sp modelId="{67509AFD-F6D5-41BB-8CD2-747FA5D7A0EA}">
      <dsp:nvSpPr>
        <dsp:cNvPr id="0" name=""/>
        <dsp:cNvSpPr/>
      </dsp:nvSpPr>
      <dsp:spPr>
        <a:xfrm>
          <a:off x="3427447" y="2203519"/>
          <a:ext cx="1165855" cy="11658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0" kern="1200" dirty="0"/>
            <a:t>Science</a:t>
          </a:r>
        </a:p>
      </dsp:txBody>
      <dsp:txXfrm>
        <a:off x="3598183" y="2374255"/>
        <a:ext cx="824383" cy="824383"/>
      </dsp:txXfrm>
    </dsp:sp>
    <dsp:sp modelId="{FD59D870-2B9C-4686-80D8-42F6609CB768}">
      <dsp:nvSpPr>
        <dsp:cNvPr id="0" name=""/>
        <dsp:cNvSpPr/>
      </dsp:nvSpPr>
      <dsp:spPr>
        <a:xfrm rot="3857143">
          <a:off x="2392857" y="3162436"/>
          <a:ext cx="583325" cy="45520"/>
        </a:xfrm>
        <a:custGeom>
          <a:avLst/>
          <a:gdLst/>
          <a:ahLst/>
          <a:cxnLst/>
          <a:rect l="0" t="0" r="0" b="0"/>
          <a:pathLst>
            <a:path>
              <a:moveTo>
                <a:pt x="0" y="22760"/>
              </a:moveTo>
              <a:lnTo>
                <a:pt x="583325" y="2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69937" y="3170613"/>
        <a:ext cx="29166" cy="29166"/>
      </dsp:txXfrm>
    </dsp:sp>
    <dsp:sp modelId="{236E82A5-1B3A-4343-9057-380FBD81FB14}">
      <dsp:nvSpPr>
        <dsp:cNvPr id="0" name=""/>
        <dsp:cNvSpPr/>
      </dsp:nvSpPr>
      <dsp:spPr>
        <a:xfrm>
          <a:off x="2481063" y="3390248"/>
          <a:ext cx="1165855" cy="11658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0" kern="1200" dirty="0"/>
            <a:t>Art &amp; Design</a:t>
          </a:r>
        </a:p>
      </dsp:txBody>
      <dsp:txXfrm>
        <a:off x="2651799" y="3560984"/>
        <a:ext cx="824383" cy="824383"/>
      </dsp:txXfrm>
    </dsp:sp>
    <dsp:sp modelId="{F926A9E3-5579-432D-8511-6028247DDED3}">
      <dsp:nvSpPr>
        <dsp:cNvPr id="0" name=""/>
        <dsp:cNvSpPr/>
      </dsp:nvSpPr>
      <dsp:spPr>
        <a:xfrm rot="6942857">
          <a:off x="1633916" y="3162436"/>
          <a:ext cx="583325" cy="45520"/>
        </a:xfrm>
        <a:custGeom>
          <a:avLst/>
          <a:gdLst/>
          <a:ahLst/>
          <a:cxnLst/>
          <a:rect l="0" t="0" r="0" b="0"/>
          <a:pathLst>
            <a:path>
              <a:moveTo>
                <a:pt x="0" y="22760"/>
              </a:moveTo>
              <a:lnTo>
                <a:pt x="583325" y="2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910996" y="3170613"/>
        <a:ext cx="29166" cy="29166"/>
      </dsp:txXfrm>
    </dsp:sp>
    <dsp:sp modelId="{D285EEE6-002D-4DF2-AA95-A23BF7EEAB49}">
      <dsp:nvSpPr>
        <dsp:cNvPr id="0" name=""/>
        <dsp:cNvSpPr/>
      </dsp:nvSpPr>
      <dsp:spPr>
        <a:xfrm>
          <a:off x="963181" y="3390248"/>
          <a:ext cx="1165855" cy="11658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0" kern="1200" dirty="0"/>
            <a:t>Computing</a:t>
          </a:r>
        </a:p>
      </dsp:txBody>
      <dsp:txXfrm>
        <a:off x="1133917" y="3560984"/>
        <a:ext cx="824383" cy="824383"/>
      </dsp:txXfrm>
    </dsp:sp>
    <dsp:sp modelId="{16D0DF18-933E-40D9-8C76-0338C3496983}">
      <dsp:nvSpPr>
        <dsp:cNvPr id="0" name=""/>
        <dsp:cNvSpPr/>
      </dsp:nvSpPr>
      <dsp:spPr>
        <a:xfrm rot="10028571">
          <a:off x="1160724" y="2569072"/>
          <a:ext cx="583325" cy="45520"/>
        </a:xfrm>
        <a:custGeom>
          <a:avLst/>
          <a:gdLst/>
          <a:ahLst/>
          <a:cxnLst/>
          <a:rect l="0" t="0" r="0" b="0"/>
          <a:pathLst>
            <a:path>
              <a:moveTo>
                <a:pt x="0" y="22760"/>
              </a:moveTo>
              <a:lnTo>
                <a:pt x="583325" y="2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437804" y="2577249"/>
        <a:ext cx="29166" cy="29166"/>
      </dsp:txXfrm>
    </dsp:sp>
    <dsp:sp modelId="{080F5F67-586F-4F06-AE9A-D236F85D3D99}">
      <dsp:nvSpPr>
        <dsp:cNvPr id="0" name=""/>
        <dsp:cNvSpPr/>
      </dsp:nvSpPr>
      <dsp:spPr>
        <a:xfrm>
          <a:off x="16796" y="2203519"/>
          <a:ext cx="1165855" cy="11658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0" kern="1200" dirty="0"/>
            <a:t>Physical Education</a:t>
          </a:r>
        </a:p>
      </dsp:txBody>
      <dsp:txXfrm>
        <a:off x="187532" y="2374255"/>
        <a:ext cx="824383" cy="824383"/>
      </dsp:txXfrm>
    </dsp:sp>
    <dsp:sp modelId="{8661ECC6-9DFD-4EB0-8BC8-B4C88E50B0FB}">
      <dsp:nvSpPr>
        <dsp:cNvPr id="0" name=""/>
        <dsp:cNvSpPr/>
      </dsp:nvSpPr>
      <dsp:spPr>
        <a:xfrm rot="13114286">
          <a:off x="1329604" y="1829159"/>
          <a:ext cx="583325" cy="45520"/>
        </a:xfrm>
        <a:custGeom>
          <a:avLst/>
          <a:gdLst/>
          <a:ahLst/>
          <a:cxnLst/>
          <a:rect l="0" t="0" r="0" b="0"/>
          <a:pathLst>
            <a:path>
              <a:moveTo>
                <a:pt x="0" y="22760"/>
              </a:moveTo>
              <a:lnTo>
                <a:pt x="583325" y="2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606684" y="1837336"/>
        <a:ext cx="29166" cy="29166"/>
      </dsp:txXfrm>
    </dsp:sp>
    <dsp:sp modelId="{EF51C07F-F3E9-433F-ABF7-10E53742305D}">
      <dsp:nvSpPr>
        <dsp:cNvPr id="0" name=""/>
        <dsp:cNvSpPr/>
      </dsp:nvSpPr>
      <dsp:spPr>
        <a:xfrm>
          <a:off x="354557" y="723693"/>
          <a:ext cx="1165855" cy="11658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0" kern="1200" dirty="0"/>
            <a:t>Geography</a:t>
          </a:r>
        </a:p>
      </dsp:txBody>
      <dsp:txXfrm>
        <a:off x="525293" y="894429"/>
        <a:ext cx="824383" cy="82438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014C29F-AFDA-4E24-8481-F4C208B15C83}" type="datetime1">
              <a:rPr lang="en-GB" smtClean="0"/>
              <a:t>05/09/2022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en-GB" smtClean="0"/>
              <a:t>‹#›</a:t>
            </a:fld>
            <a:endParaRPr lang="en-GB"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1F56AB4-FCE2-4581-AAF7-961FA83B5CA8}" type="datetime1">
              <a:rPr lang="en-GB" noProof="0" smtClean="0"/>
              <a:t>05/09/2022</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542409-6A04-4DC6-AC3A-D3758287A8F2}" type="slidenum">
              <a:rPr lang="en-GB" noProof="0" smtClean="0"/>
              <a:t>‹#›</a:t>
            </a:fld>
            <a:endParaRPr lang="en-GB"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77542409-6A04-4DC6-AC3A-D3758287A8F2}" type="slidenum">
              <a:rPr lang="en-GB" smtClean="0"/>
              <a:t>1</a:t>
            </a:fld>
            <a:endParaRPr lang="en-GB" dirty="0"/>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77542409-6A04-4DC6-AC3A-D3758287A8F2}" type="slidenum">
              <a:rPr lang="en-GB" smtClean="0"/>
              <a:t>2</a:t>
            </a:fld>
            <a:endParaRPr lang="en-GB" dirty="0"/>
          </a:p>
        </p:txBody>
      </p:sp>
    </p:spTree>
    <p:extLst>
      <p:ext uri="{BB962C8B-B14F-4D97-AF65-F5344CB8AC3E}">
        <p14:creationId xmlns:p14="http://schemas.microsoft.com/office/powerpoint/2010/main" val="23552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77542409-6A04-4DC6-AC3A-D3758287A8F2}" type="slidenum">
              <a:rPr lang="en-GB" smtClean="0"/>
              <a:t>3</a:t>
            </a:fld>
            <a:endParaRPr lang="en-GB" dirty="0"/>
          </a:p>
        </p:txBody>
      </p:sp>
    </p:spTree>
    <p:extLst>
      <p:ext uri="{BB962C8B-B14F-4D97-AF65-F5344CB8AC3E}">
        <p14:creationId xmlns:p14="http://schemas.microsoft.com/office/powerpoint/2010/main" val="59833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77542409-6A04-4DC6-AC3A-D3758287A8F2}" type="slidenum">
              <a:rPr lang="en-GB" smtClean="0"/>
              <a:t>4</a:t>
            </a:fld>
            <a:endParaRPr lang="en-GB" dirty="0"/>
          </a:p>
        </p:txBody>
      </p:sp>
    </p:spTree>
    <p:extLst>
      <p:ext uri="{BB962C8B-B14F-4D97-AF65-F5344CB8AC3E}">
        <p14:creationId xmlns:p14="http://schemas.microsoft.com/office/powerpoint/2010/main" val="3354110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77542409-6A04-4DC6-AC3A-D3758287A8F2}" type="slidenum">
              <a:rPr lang="en-GB" smtClean="0"/>
              <a:t>5</a:t>
            </a:fld>
            <a:endParaRPr lang="en-GB" dirty="0"/>
          </a:p>
        </p:txBody>
      </p:sp>
    </p:spTree>
    <p:extLst>
      <p:ext uri="{BB962C8B-B14F-4D97-AF65-F5344CB8AC3E}">
        <p14:creationId xmlns:p14="http://schemas.microsoft.com/office/powerpoint/2010/main" val="204396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77542409-6A04-4DC6-AC3A-D3758287A8F2}" type="slidenum">
              <a:rPr lang="en-GB" smtClean="0"/>
              <a:t>6</a:t>
            </a:fld>
            <a:endParaRPr lang="en-GB" dirty="0"/>
          </a:p>
        </p:txBody>
      </p:sp>
    </p:spTree>
    <p:extLst>
      <p:ext uri="{BB962C8B-B14F-4D97-AF65-F5344CB8AC3E}">
        <p14:creationId xmlns:p14="http://schemas.microsoft.com/office/powerpoint/2010/main" val="141426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77542409-6A04-4DC6-AC3A-D3758287A8F2}" type="slidenum">
              <a:rPr lang="en-GB" smtClean="0"/>
              <a:t>7</a:t>
            </a:fld>
            <a:endParaRPr lang="en-GB" dirty="0"/>
          </a:p>
        </p:txBody>
      </p:sp>
    </p:spTree>
    <p:extLst>
      <p:ext uri="{BB962C8B-B14F-4D97-AF65-F5344CB8AC3E}">
        <p14:creationId xmlns:p14="http://schemas.microsoft.com/office/powerpoint/2010/main" val="429437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77542409-6A04-4DC6-AC3A-D3758287A8F2}" type="slidenum">
              <a:rPr lang="en-GB" smtClean="0"/>
              <a:t>8</a:t>
            </a:fld>
            <a:endParaRPr lang="en-GB" dirty="0"/>
          </a:p>
        </p:txBody>
      </p:sp>
    </p:spTree>
    <p:extLst>
      <p:ext uri="{BB962C8B-B14F-4D97-AF65-F5344CB8AC3E}">
        <p14:creationId xmlns:p14="http://schemas.microsoft.com/office/powerpoint/2010/main" val="2826335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p:cNvSpPr>
            <a:spLocks noGrp="1"/>
          </p:cNvSpPr>
          <p:nvPr>
            <p:ph type="ctrTitle"/>
          </p:nvPr>
        </p:nvSpPr>
        <p:spPr>
          <a:xfrm>
            <a:off x="1751777" y="3019706"/>
            <a:ext cx="4846320" cy="2387600"/>
          </a:xfrm>
        </p:spPr>
        <p:txBody>
          <a:bodyPr rtlCol="0" anchor="b">
            <a:normAutofit/>
          </a:bodyPr>
          <a:lstStyle>
            <a:lvl1pPr algn="l">
              <a:lnSpc>
                <a:spcPct val="90000"/>
              </a:lnSpc>
              <a:defRPr sz="4800">
                <a:solidFill>
                  <a:schemeClr val="bg1"/>
                </a:solidFill>
              </a:defRPr>
            </a:lvl1pPr>
          </a:lstStyle>
          <a:p>
            <a:pPr rtl="0"/>
            <a:r>
              <a:rPr lang="en-GB" noProof="0"/>
              <a:t>Click to edit Master title style</a:t>
            </a:r>
            <a:endParaRPr lang="en-GB" noProof="0" dirty="0"/>
          </a:p>
        </p:txBody>
      </p:sp>
      <p:sp>
        <p:nvSpPr>
          <p:cNvPr id="3" name="Subtitle 2"/>
          <p:cNvSpPr>
            <a:spLocks noGrp="1"/>
          </p:cNvSpPr>
          <p:nvPr>
            <p:ph type="subTitle" idx="1"/>
          </p:nvPr>
        </p:nvSpPr>
        <p:spPr>
          <a:xfrm>
            <a:off x="1751777" y="5381894"/>
            <a:ext cx="4846320" cy="448056"/>
          </a:xfrm>
        </p:spPr>
        <p:txBody>
          <a:bodyPr rtlCol="0">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endParaRPr lang="en-GB" noProof="0" dirty="0"/>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6" name="Slide Number Placeholder 5"/>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4" name="Date Placeholder 3"/>
          <p:cNvSpPr>
            <a:spLocks noGrp="1"/>
          </p:cNvSpPr>
          <p:nvPr>
            <p:ph type="dt" sz="half" idx="10"/>
          </p:nvPr>
        </p:nvSpPr>
        <p:spPr/>
        <p:txBody>
          <a:bodyPr rtlCol="0"/>
          <a:lstStyle/>
          <a:p>
            <a:pPr rtl="0"/>
            <a:fld id="{D16504CD-F4B0-4A43-812E-6CDC1EB0A434}" type="datetime1">
              <a:rPr lang="en-GB" noProof="0" smtClean="0"/>
              <a:t>05/09/2022</a:t>
            </a:fld>
            <a:endParaRPr lang="en-GB" noProof="0" dirty="0"/>
          </a:p>
        </p:txBody>
      </p:sp>
      <p:sp>
        <p:nvSpPr>
          <p:cNvPr id="5" name="Footer Placeholder 4"/>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rtlCol="0"/>
          <a:lstStyle/>
          <a:p>
            <a:pPr rtl="0"/>
            <a:r>
              <a:rPr lang="en-GB" noProof="0"/>
              <a:t>Click to edit Master title style</a:t>
            </a:r>
            <a:endParaRPr lang="en-GB" noProof="0" dirty="0"/>
          </a:p>
        </p:txBody>
      </p:sp>
      <p:sp>
        <p:nvSpPr>
          <p:cNvPr id="3" name="Vertical Text Placeholder 2"/>
          <p:cNvSpPr>
            <a:spLocks noGrp="1"/>
          </p:cNvSpPr>
          <p:nvPr>
            <p:ph type="body" orient="vert" idx="1"/>
          </p:nvPr>
        </p:nvSpPr>
        <p:spPr>
          <a:xfrm>
            <a:off x="838200" y="190500"/>
            <a:ext cx="7734300" cy="5986463"/>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6" name="Slide Number Placeholder 5"/>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4" name="Date Placeholder 3"/>
          <p:cNvSpPr>
            <a:spLocks noGrp="1"/>
          </p:cNvSpPr>
          <p:nvPr>
            <p:ph type="dt" sz="half" idx="10"/>
          </p:nvPr>
        </p:nvSpPr>
        <p:spPr/>
        <p:txBody>
          <a:bodyPr rtlCol="0"/>
          <a:lstStyle/>
          <a:p>
            <a:pPr rtl="0"/>
            <a:fld id="{94DA4BB4-01B4-400F-AE14-F4BF389A321F}" type="datetime1">
              <a:rPr lang="en-GB" noProof="0" smtClean="0"/>
              <a:t>05/09/2022</a:t>
            </a:fld>
            <a:endParaRPr lang="en-GB" noProof="0" dirty="0"/>
          </a:p>
        </p:txBody>
      </p:sp>
      <p:sp>
        <p:nvSpPr>
          <p:cNvPr id="5" name="Footer Placeholder 4"/>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Content Placeholder 2"/>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6" name="Slide Number Placeholder 5"/>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4" name="Date Placeholder 3"/>
          <p:cNvSpPr>
            <a:spLocks noGrp="1"/>
          </p:cNvSpPr>
          <p:nvPr>
            <p:ph type="dt" sz="half" idx="10"/>
          </p:nvPr>
        </p:nvSpPr>
        <p:spPr/>
        <p:txBody>
          <a:bodyPr rtlCol="0"/>
          <a:lstStyle/>
          <a:p>
            <a:pPr rtl="0"/>
            <a:fld id="{13105E48-07E2-4CE6-B8D5-8627CDB90026}" type="datetime1">
              <a:rPr lang="en-GB" noProof="0" smtClean="0"/>
              <a:t>05/09/2022</a:t>
            </a:fld>
            <a:endParaRPr lang="en-GB" noProof="0" dirty="0"/>
          </a:p>
        </p:txBody>
      </p:sp>
      <p:sp>
        <p:nvSpPr>
          <p:cNvPr id="5" name="Footer Placeholder 4"/>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p:cNvSpPr>
            <a:spLocks noGrp="1"/>
          </p:cNvSpPr>
          <p:nvPr>
            <p:ph type="title"/>
          </p:nvPr>
        </p:nvSpPr>
        <p:spPr>
          <a:xfrm>
            <a:off x="1751777" y="2263913"/>
            <a:ext cx="6949440" cy="3143393"/>
          </a:xfrm>
        </p:spPr>
        <p:txBody>
          <a:bodyPr rtlCol="0" anchor="b"/>
          <a:lstStyle>
            <a:lvl1pPr>
              <a:defRPr sz="6000">
                <a:solidFill>
                  <a:schemeClr val="bg1"/>
                </a:solidFill>
              </a:defRPr>
            </a:lvl1pPr>
          </a:lstStyle>
          <a:p>
            <a:pPr rtl="0"/>
            <a:r>
              <a:rPr lang="en-GB" noProof="0"/>
              <a:t>Click to edit Master title style</a:t>
            </a:r>
            <a:endParaRPr lang="en-GB" noProof="0" dirty="0"/>
          </a:p>
        </p:txBody>
      </p:sp>
      <p:sp>
        <p:nvSpPr>
          <p:cNvPr id="3" name="Text Placeholder 2"/>
          <p:cNvSpPr>
            <a:spLocks noGrp="1"/>
          </p:cNvSpPr>
          <p:nvPr>
            <p:ph type="body" idx="1"/>
          </p:nvPr>
        </p:nvSpPr>
        <p:spPr>
          <a:xfrm>
            <a:off x="1751777" y="5381893"/>
            <a:ext cx="6949440" cy="449523"/>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n-GB" noProof="0"/>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Content Placeholder 2"/>
          <p:cNvSpPr>
            <a:spLocks noGrp="1"/>
          </p:cNvSpPr>
          <p:nvPr>
            <p:ph sz="half" idx="1"/>
          </p:nvPr>
        </p:nvSpPr>
        <p:spPr>
          <a:xfrm>
            <a:off x="1409700" y="1556281"/>
            <a:ext cx="4610099"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Content Placeholder 3"/>
          <p:cNvSpPr>
            <a:spLocks noGrp="1"/>
          </p:cNvSpPr>
          <p:nvPr>
            <p:ph sz="half" idx="2"/>
          </p:nvPr>
        </p:nvSpPr>
        <p:spPr>
          <a:xfrm>
            <a:off x="6172200" y="1556281"/>
            <a:ext cx="4609775"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7" name="Slide Number Placeholder 6"/>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5" name="Date Placeholder 4"/>
          <p:cNvSpPr>
            <a:spLocks noGrp="1"/>
          </p:cNvSpPr>
          <p:nvPr>
            <p:ph type="dt" sz="half" idx="10"/>
          </p:nvPr>
        </p:nvSpPr>
        <p:spPr/>
        <p:txBody>
          <a:bodyPr rtlCol="0"/>
          <a:lstStyle/>
          <a:p>
            <a:pPr rtl="0"/>
            <a:fld id="{A75AABAA-4BDF-4446-BCC1-2C0FCB567D0E}" type="datetime1">
              <a:rPr lang="en-GB" noProof="0" smtClean="0"/>
              <a:t>05/09/2022</a:t>
            </a:fld>
            <a:endParaRPr lang="en-GB" noProof="0" dirty="0"/>
          </a:p>
        </p:txBody>
      </p:sp>
      <p:sp>
        <p:nvSpPr>
          <p:cNvPr id="6" name="Footer Placeholder 5"/>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Text Placeholder 2"/>
          <p:cNvSpPr>
            <a:spLocks noGrp="1"/>
          </p:cNvSpPr>
          <p:nvPr>
            <p:ph type="body" idx="1"/>
          </p:nvPr>
        </p:nvSpPr>
        <p:spPr>
          <a:xfrm>
            <a:off x="1409699" y="1554480"/>
            <a:ext cx="4608576"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1409699" y="2434147"/>
            <a:ext cx="4608576"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5" name="Text Placeholder 4"/>
          <p:cNvSpPr>
            <a:spLocks noGrp="1"/>
          </p:cNvSpPr>
          <p:nvPr>
            <p:ph type="body" sz="quarter" idx="3"/>
          </p:nvPr>
        </p:nvSpPr>
        <p:spPr>
          <a:xfrm>
            <a:off x="6172200" y="1554480"/>
            <a:ext cx="4610100"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6172200" y="2434147"/>
            <a:ext cx="4610100"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9" name="Slide Number Placeholder 8"/>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7" name="Date Placeholder 6"/>
          <p:cNvSpPr>
            <a:spLocks noGrp="1"/>
          </p:cNvSpPr>
          <p:nvPr>
            <p:ph type="dt" sz="half" idx="10"/>
          </p:nvPr>
        </p:nvSpPr>
        <p:spPr/>
        <p:txBody>
          <a:bodyPr rtlCol="0"/>
          <a:lstStyle/>
          <a:p>
            <a:pPr rtl="0"/>
            <a:fld id="{D6B97CB5-E943-4F59-93C9-42AFB9A66A88}" type="datetime1">
              <a:rPr lang="en-GB" noProof="0" smtClean="0"/>
              <a:t>05/09/2022</a:t>
            </a:fld>
            <a:endParaRPr lang="en-GB" noProof="0" dirty="0"/>
          </a:p>
        </p:txBody>
      </p:sp>
      <p:sp>
        <p:nvSpPr>
          <p:cNvPr id="8" name="Footer Placeholder 7"/>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5" name="Slide Number Placeholder 4"/>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3" name="Date Placeholder 2"/>
          <p:cNvSpPr>
            <a:spLocks noGrp="1"/>
          </p:cNvSpPr>
          <p:nvPr>
            <p:ph type="dt" sz="half" idx="10"/>
          </p:nvPr>
        </p:nvSpPr>
        <p:spPr/>
        <p:txBody>
          <a:bodyPr rtlCol="0"/>
          <a:lstStyle/>
          <a:p>
            <a:pPr rtl="0"/>
            <a:fld id="{A418FFD0-417C-445A-9803-59966EEFB174}" type="datetime1">
              <a:rPr lang="en-GB" noProof="0" smtClean="0"/>
              <a:t>05/09/2022</a:t>
            </a:fld>
            <a:endParaRPr lang="en-GB" noProof="0" dirty="0"/>
          </a:p>
        </p:txBody>
      </p:sp>
      <p:sp>
        <p:nvSpPr>
          <p:cNvPr id="4" name="Footer Placeholder 3"/>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2" name="Date Placeholder 1"/>
          <p:cNvSpPr>
            <a:spLocks noGrp="1"/>
          </p:cNvSpPr>
          <p:nvPr>
            <p:ph type="dt" sz="half" idx="10"/>
          </p:nvPr>
        </p:nvSpPr>
        <p:spPr/>
        <p:txBody>
          <a:bodyPr rtlCol="0"/>
          <a:lstStyle/>
          <a:p>
            <a:pPr rtl="0"/>
            <a:fld id="{C24846F8-56D6-49F8-86D3-1438CCC8496A}" type="datetime1">
              <a:rPr lang="en-GB" noProof="0" smtClean="0"/>
              <a:t>05/09/2022</a:t>
            </a:fld>
            <a:endParaRPr lang="en-GB" noProof="0" dirty="0"/>
          </a:p>
        </p:txBody>
      </p:sp>
      <p:sp>
        <p:nvSpPr>
          <p:cNvPr id="3" name="Footer Placeholder 2"/>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rtlCol="0" anchor="b"/>
          <a:lstStyle>
            <a:lvl1pPr>
              <a:defRPr sz="3200"/>
            </a:lvl1pPr>
          </a:lstStyle>
          <a:p>
            <a:pPr rtl="0"/>
            <a:r>
              <a:rPr lang="en-GB" noProof="0"/>
              <a:t>Click to edit Master title style</a:t>
            </a:r>
            <a:endParaRPr lang="en-GB" noProof="0" dirty="0"/>
          </a:p>
        </p:txBody>
      </p:sp>
      <p:sp>
        <p:nvSpPr>
          <p:cNvPr id="3" name="Content Placeholder 2"/>
          <p:cNvSpPr>
            <a:spLocks noGrp="1"/>
          </p:cNvSpPr>
          <p:nvPr>
            <p:ph idx="1"/>
          </p:nvPr>
        </p:nvSpPr>
        <p:spPr>
          <a:xfrm>
            <a:off x="1409699" y="915923"/>
            <a:ext cx="5216979" cy="5065776"/>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Text Placeholder 3"/>
          <p:cNvSpPr>
            <a:spLocks noGrp="1"/>
          </p:cNvSpPr>
          <p:nvPr>
            <p:ph type="body" sz="half" idx="2"/>
          </p:nvPr>
        </p:nvSpPr>
        <p:spPr>
          <a:xfrm>
            <a:off x="6682434" y="3502152"/>
            <a:ext cx="4155622" cy="2479548"/>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7" name="Slide Number Placeholder 6"/>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5" name="Date Placeholder 4"/>
          <p:cNvSpPr>
            <a:spLocks noGrp="1"/>
          </p:cNvSpPr>
          <p:nvPr>
            <p:ph type="dt" sz="half" idx="10"/>
          </p:nvPr>
        </p:nvSpPr>
        <p:spPr/>
        <p:txBody>
          <a:bodyPr rtlCol="0"/>
          <a:lstStyle/>
          <a:p>
            <a:pPr rtl="0"/>
            <a:fld id="{BBD842A6-959B-44B1-83F7-DCB46A9B5E08}" type="datetime1">
              <a:rPr lang="en-GB" noProof="0" smtClean="0"/>
              <a:t>05/09/2022</a:t>
            </a:fld>
            <a:endParaRPr lang="en-GB" noProof="0" dirty="0"/>
          </a:p>
        </p:txBody>
      </p:sp>
      <p:sp>
        <p:nvSpPr>
          <p:cNvPr id="6" name="Footer Placeholder 5"/>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rtlCol="0" anchor="b"/>
          <a:lstStyle>
            <a:lvl1pPr>
              <a:defRPr sz="3200"/>
            </a:lvl1pPr>
          </a:lstStyle>
          <a:p>
            <a:pPr rtl="0"/>
            <a:r>
              <a:rPr lang="en-GB"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endParaRPr lang="en-GB" noProof="0" dirty="0"/>
          </a:p>
        </p:txBody>
      </p:sp>
      <p:sp>
        <p:nvSpPr>
          <p:cNvPr id="4" name="Text Placeholder 3"/>
          <p:cNvSpPr>
            <a:spLocks noGrp="1"/>
          </p:cNvSpPr>
          <p:nvPr>
            <p:ph type="body" sz="half" idx="2"/>
          </p:nvPr>
        </p:nvSpPr>
        <p:spPr>
          <a:xfrm>
            <a:off x="6682435" y="3502152"/>
            <a:ext cx="4155622" cy="2479547"/>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7" name="Slide Number Placeholder 6"/>
          <p:cNvSpPr>
            <a:spLocks noGrp="1"/>
          </p:cNvSpPr>
          <p:nvPr>
            <p:ph type="sldNum" sz="quarter" idx="12"/>
          </p:nvPr>
        </p:nvSpPr>
        <p:spPr/>
        <p:txBody>
          <a:bodyPr rtlCol="0"/>
          <a:lstStyle/>
          <a:p>
            <a:pPr rtl="0"/>
            <a:fld id="{9CD8D479-8942-46E8-A226-A4E01F7A105C}" type="slidenum">
              <a:rPr lang="en-GB" noProof="0" smtClean="0"/>
              <a:t>‹#›</a:t>
            </a:fld>
            <a:endParaRPr lang="en-GB" noProof="0" dirty="0"/>
          </a:p>
        </p:txBody>
      </p:sp>
      <p:sp>
        <p:nvSpPr>
          <p:cNvPr id="5" name="Date Placeholder 4"/>
          <p:cNvSpPr>
            <a:spLocks noGrp="1"/>
          </p:cNvSpPr>
          <p:nvPr>
            <p:ph type="dt" sz="half" idx="10"/>
          </p:nvPr>
        </p:nvSpPr>
        <p:spPr/>
        <p:txBody>
          <a:bodyPr rtlCol="0"/>
          <a:lstStyle/>
          <a:p>
            <a:pPr rtl="0"/>
            <a:fld id="{B028224A-8D20-498E-9314-F2D2EF68D2FA}" type="datetime1">
              <a:rPr lang="en-GB" noProof="0" smtClean="0"/>
              <a:t>05/09/2022</a:t>
            </a:fld>
            <a:endParaRPr lang="en-GB" noProof="0" dirty="0"/>
          </a:p>
        </p:txBody>
      </p:sp>
      <p:sp>
        <p:nvSpPr>
          <p:cNvPr id="6" name="Footer Placeholder 5"/>
          <p:cNvSpPr>
            <a:spLocks noGrp="1"/>
          </p:cNvSpPr>
          <p:nvPr>
            <p:ph type="ftr" sz="quarter" idx="11"/>
          </p:nvPr>
        </p:nvSpPr>
        <p:spPr/>
        <p:txBody>
          <a:bodyPr rtlCol="0"/>
          <a:lstStyle>
            <a:lvl1pPr>
              <a:defRPr/>
            </a:lvl1pPr>
          </a:lstStyle>
          <a:p>
            <a:pPr rtl="0"/>
            <a:r>
              <a:rPr lang="en-GB" noProof="0"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pPr rtl="0"/>
            <a:r>
              <a:rPr lang="en-GB" noProof="0"/>
              <a:t>Click to edit Master title style</a:t>
            </a:r>
            <a:endParaRPr lang="en-GB" noProof="0"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9CD8D479-8942-46E8-A226-A4E01F7A105C}" type="slidenum">
              <a:rPr lang="en-GB" noProof="0" smtClean="0"/>
              <a:pPr/>
              <a:t>‹#›</a:t>
            </a:fld>
            <a:endParaRPr lang="en-GB" noProof="0"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81DE3743-E128-4B17-95B5-83A334257BD0}" type="datetime1">
              <a:rPr lang="en-GB" noProof="0" smtClean="0"/>
              <a:t>05/09/2022</a:t>
            </a:fld>
            <a:endParaRPr lang="en-GB" noProof="0"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en-GB" noProof="0" dirty="0"/>
              <a:t>Add a footer</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hyperlink" Target="https://greatbiggreenweek.com/get-involved/schoo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hssp.co.uk/new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hssp.co.uk/school-game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hyperlink" Target="https://www.nhssp.co.uk/_files/ugd/d57cd6_9dab3c11268d4a2d802cdf5d16351b88.pdf" TargetMode="Externa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www.herefordshire.gov.uk/downloads/file/13401/stop_the_drop_primary_school_litter_resource_pack.pdf" TargetMode="External"/><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openxmlformats.org/officeDocument/2006/relationships/hyperlink" Target="https://recyclebwd.org/wp-content/uploads/2021/07/Primary-School-Litter-resource-pack-1.pdf" TargetMode="External"/><Relationship Id="rId10" Type="http://schemas.microsoft.com/office/2007/relationships/diagramDrawing" Target="../diagrams/drawing1.xml"/><Relationship Id="rId4" Type="http://schemas.openxmlformats.org/officeDocument/2006/relationships/hyperlink" Target="https://www.suffolkrecycling.org.uk/uploads/Love_Suffolk_Hate_Litter_Primary_School_pack.pdf" TargetMode="External"/><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hyperlink" Target="https://artfulparent.com/wp-content/uploads/2020/04/Nature_Scavenger_Hunt_-_The_Artful_Parent.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sportinherts.org.uk/peschoolsport/schoolgame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lstStyle/>
          <a:p>
            <a:pPr rtl="0"/>
            <a:r>
              <a:rPr lang="en-GB" dirty="0"/>
              <a:t>Herts School Games Organisers</a:t>
            </a:r>
          </a:p>
        </p:txBody>
      </p:sp>
      <p:pic>
        <p:nvPicPr>
          <p:cNvPr id="1026" name="Picture 2" descr="Great Big Green Week">
            <a:extLst>
              <a:ext uri="{FF2B5EF4-FFF2-40B4-BE49-F238E27FC236}">
                <a16:creationId xmlns:a16="http://schemas.microsoft.com/office/drawing/2014/main" id="{6C381435-962D-0987-B874-B20DFB90E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777" y="3429000"/>
            <a:ext cx="3719331" cy="17914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10;&#10;Description automatically generated with low confidence">
            <a:extLst>
              <a:ext uri="{FF2B5EF4-FFF2-40B4-BE49-F238E27FC236}">
                <a16:creationId xmlns:a16="http://schemas.microsoft.com/office/drawing/2014/main" id="{927E2977-CC74-4550-1AFE-E26D31208B4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79118" y="475867"/>
            <a:ext cx="4391638" cy="2076740"/>
          </a:xfrm>
          <a:prstGeom prst="rect">
            <a:avLst/>
          </a:prstGeom>
        </p:spPr>
      </p:pic>
      <p:pic>
        <p:nvPicPr>
          <p:cNvPr id="11" name="Graphic 10" descr="Run outline">
            <a:extLst>
              <a:ext uri="{FF2B5EF4-FFF2-40B4-BE49-F238E27FC236}">
                <a16:creationId xmlns:a16="http://schemas.microsoft.com/office/drawing/2014/main" id="{F4646C09-E5A0-F0EA-85C6-98F878443A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09094" y="581170"/>
            <a:ext cx="914400" cy="914400"/>
          </a:xfrm>
          <a:prstGeom prst="rect">
            <a:avLst/>
          </a:prstGeom>
        </p:spPr>
      </p:pic>
      <p:pic>
        <p:nvPicPr>
          <p:cNvPr id="13" name="Graphic 12" descr="Yoga outline">
            <a:extLst>
              <a:ext uri="{FF2B5EF4-FFF2-40B4-BE49-F238E27FC236}">
                <a16:creationId xmlns:a16="http://schemas.microsoft.com/office/drawing/2014/main" id="{538C3D6E-E7E7-525F-1DA9-FBF4E19A18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32725" y="581170"/>
            <a:ext cx="914400" cy="914400"/>
          </a:xfrm>
          <a:prstGeom prst="rect">
            <a:avLst/>
          </a:prstGeom>
        </p:spPr>
      </p:pic>
      <p:sp>
        <p:nvSpPr>
          <p:cNvPr id="18" name="TextBox 17">
            <a:extLst>
              <a:ext uri="{FF2B5EF4-FFF2-40B4-BE49-F238E27FC236}">
                <a16:creationId xmlns:a16="http://schemas.microsoft.com/office/drawing/2014/main" id="{062E112F-16F6-13F8-DC57-1EDF52E651B0}"/>
              </a:ext>
            </a:extLst>
          </p:cNvPr>
          <p:cNvSpPr txBox="1"/>
          <p:nvPr/>
        </p:nvSpPr>
        <p:spPr>
          <a:xfrm>
            <a:off x="1979118" y="0"/>
            <a:ext cx="4391637" cy="769441"/>
          </a:xfrm>
          <a:prstGeom prst="rect">
            <a:avLst/>
          </a:prstGeom>
          <a:noFill/>
        </p:spPr>
        <p:txBody>
          <a:bodyPr wrap="square" rtlCol="0">
            <a:spAutoFit/>
          </a:bodyPr>
          <a:lstStyle/>
          <a:p>
            <a:pPr algn="ctr"/>
            <a:r>
              <a:rPr lang="en-GB" sz="4400" dirty="0">
                <a:solidFill>
                  <a:schemeClr val="accent1"/>
                </a:solidFill>
                <a:latin typeface="Malgecito" panose="02000500000000000000" pitchFamily="2" charset="0"/>
              </a:rPr>
              <a:t>Hertfordshire</a:t>
            </a:r>
          </a:p>
        </p:txBody>
      </p:sp>
      <p:pic>
        <p:nvPicPr>
          <p:cNvPr id="20" name="Graphic 19" descr="Cycling outline">
            <a:extLst>
              <a:ext uri="{FF2B5EF4-FFF2-40B4-BE49-F238E27FC236}">
                <a16:creationId xmlns:a16="http://schemas.microsoft.com/office/drawing/2014/main" id="{5FFC2442-3E11-9DA5-3519-D1BE5D3436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85463" y="599837"/>
            <a:ext cx="914400" cy="914400"/>
          </a:xfrm>
          <a:prstGeom prst="rect">
            <a:avLst/>
          </a:prstGeom>
        </p:spPr>
      </p:pic>
      <p:pic>
        <p:nvPicPr>
          <p:cNvPr id="22" name="Graphic 21" descr="Wind Turbines outline">
            <a:extLst>
              <a:ext uri="{FF2B5EF4-FFF2-40B4-BE49-F238E27FC236}">
                <a16:creationId xmlns:a16="http://schemas.microsoft.com/office/drawing/2014/main" id="{5C8B6286-6081-06A5-69EB-F98061B180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04" y="100309"/>
            <a:ext cx="914400" cy="914400"/>
          </a:xfrm>
          <a:prstGeom prst="rect">
            <a:avLst/>
          </a:prstGeom>
        </p:spPr>
      </p:pic>
      <p:pic>
        <p:nvPicPr>
          <p:cNvPr id="24" name="Graphic 23" descr="Sustainability outline">
            <a:extLst>
              <a:ext uri="{FF2B5EF4-FFF2-40B4-BE49-F238E27FC236}">
                <a16:creationId xmlns:a16="http://schemas.microsoft.com/office/drawing/2014/main" id="{982E8C77-0D33-9B54-1DBA-0572BAF359B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2216" y="1057037"/>
            <a:ext cx="914400" cy="914400"/>
          </a:xfrm>
          <a:prstGeom prst="rect">
            <a:avLst/>
          </a:prstGeom>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dirty="0">
                <a:latin typeface="Malgecito" panose="02000500000000000000" pitchFamily="2" charset="0"/>
              </a:rPr>
              <a:t>The Great Big Green Week 2022</a:t>
            </a:r>
          </a:p>
        </p:txBody>
      </p:sp>
      <p:sp>
        <p:nvSpPr>
          <p:cNvPr id="3" name="Content Placeholder 2"/>
          <p:cNvSpPr>
            <a:spLocks noGrp="1"/>
          </p:cNvSpPr>
          <p:nvPr>
            <p:ph idx="1"/>
          </p:nvPr>
        </p:nvSpPr>
        <p:spPr/>
        <p:txBody>
          <a:bodyPr rtlCol="0"/>
          <a:lstStyle/>
          <a:p>
            <a:pPr marL="0" indent="0" rtl="0">
              <a:buNone/>
            </a:pPr>
            <a:r>
              <a:rPr lang="en-GB" dirty="0"/>
              <a:t>24</a:t>
            </a:r>
            <a:r>
              <a:rPr lang="en-GB" baseline="30000" dirty="0"/>
              <a:t>th</a:t>
            </a:r>
            <a:r>
              <a:rPr lang="en-GB" dirty="0"/>
              <a:t> September – 2</a:t>
            </a:r>
            <a:r>
              <a:rPr lang="en-GB" baseline="30000" dirty="0"/>
              <a:t>nd</a:t>
            </a:r>
            <a:r>
              <a:rPr lang="en-GB" dirty="0"/>
              <a:t> October </a:t>
            </a:r>
          </a:p>
          <a:p>
            <a:pPr marL="0" indent="0" rtl="0">
              <a:buNone/>
            </a:pPr>
            <a:endParaRPr lang="en-GB" dirty="0"/>
          </a:p>
          <a:p>
            <a:pPr marL="0" indent="0" rtl="0">
              <a:buNone/>
            </a:pPr>
            <a:r>
              <a:rPr lang="en-GB" dirty="0"/>
              <a:t>There are various educational resources available on the </a:t>
            </a:r>
            <a:r>
              <a:rPr lang="en-GB" dirty="0">
                <a:hlinkClick r:id="rId3"/>
              </a:rPr>
              <a:t>GBGW website</a:t>
            </a:r>
            <a:r>
              <a:rPr lang="en-GB" dirty="0"/>
              <a:t> and the Hertfordshire School Games Organisers have provided some additional physical activity ideas for your school to try</a:t>
            </a:r>
          </a:p>
          <a:p>
            <a:pPr rtl="0"/>
            <a:endParaRPr lang="en-GB" dirty="0"/>
          </a:p>
          <a:p>
            <a:pPr rtl="0"/>
            <a:r>
              <a:rPr lang="en-GB" dirty="0"/>
              <a:t>Eco Warriors</a:t>
            </a:r>
          </a:p>
          <a:p>
            <a:r>
              <a:rPr lang="en-GB" dirty="0"/>
              <a:t>Active Travel</a:t>
            </a:r>
          </a:p>
          <a:p>
            <a:pPr rtl="0"/>
            <a:r>
              <a:rPr lang="en-GB" dirty="0"/>
              <a:t>Litter Picks </a:t>
            </a:r>
          </a:p>
          <a:p>
            <a:pPr rtl="0"/>
            <a:r>
              <a:rPr lang="en-GB" dirty="0"/>
              <a:t>Nature Walks </a:t>
            </a:r>
          </a:p>
          <a:p>
            <a:pPr rtl="0"/>
            <a:r>
              <a:rPr lang="en-GB" dirty="0"/>
              <a:t>Recycling Relays</a:t>
            </a:r>
          </a:p>
        </p:txBody>
      </p:sp>
      <p:sp>
        <p:nvSpPr>
          <p:cNvPr id="4" name="Slide Number Placeholder 3"/>
          <p:cNvSpPr>
            <a:spLocks noGrp="1"/>
          </p:cNvSpPr>
          <p:nvPr>
            <p:ph type="sldNum" sz="quarter" idx="12"/>
          </p:nvPr>
        </p:nvSpPr>
        <p:spPr/>
        <p:txBody>
          <a:bodyPr rtlCol="0"/>
          <a:lstStyle/>
          <a:p>
            <a:pPr rtl="0"/>
            <a:fld id="{9CD8D479-8942-46E8-A226-A4E01F7A105C}" type="slidenum">
              <a:rPr lang="en-GB" smtClean="0"/>
              <a:t>2</a:t>
            </a:fld>
            <a:endParaRPr lang="en-GB" dirty="0"/>
          </a:p>
        </p:txBody>
      </p:sp>
      <p:sp>
        <p:nvSpPr>
          <p:cNvPr id="6" name="Footer Placeholder 5"/>
          <p:cNvSpPr>
            <a:spLocks noGrp="1"/>
          </p:cNvSpPr>
          <p:nvPr>
            <p:ph type="ftr" sz="quarter" idx="11"/>
          </p:nvPr>
        </p:nvSpPr>
        <p:spPr/>
        <p:txBody>
          <a:bodyPr rtlCol="0"/>
          <a:lstStyle/>
          <a:p>
            <a:pPr rtl="0"/>
            <a:r>
              <a:rPr lang="en-GB" dirty="0"/>
              <a:t>The Great Big Green Week 2022</a:t>
            </a:r>
          </a:p>
        </p:txBody>
      </p:sp>
      <p:pic>
        <p:nvPicPr>
          <p:cNvPr id="8" name="Picture 7" descr="Text&#10;&#10;Description automatically generated with low confidence">
            <a:extLst>
              <a:ext uri="{FF2B5EF4-FFF2-40B4-BE49-F238E27FC236}">
                <a16:creationId xmlns:a16="http://schemas.microsoft.com/office/drawing/2014/main" id="{16398FB4-A4C2-41C3-383D-3870DF7FCB73}"/>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00362" y="4552660"/>
            <a:ext cx="4391638" cy="2076740"/>
          </a:xfrm>
          <a:prstGeom prst="rect">
            <a:avLst/>
          </a:prstGeom>
        </p:spPr>
      </p:pic>
      <p:sp>
        <p:nvSpPr>
          <p:cNvPr id="9" name="TextBox 8">
            <a:extLst>
              <a:ext uri="{FF2B5EF4-FFF2-40B4-BE49-F238E27FC236}">
                <a16:creationId xmlns:a16="http://schemas.microsoft.com/office/drawing/2014/main" id="{1D74F78D-6666-E006-A3F2-B8D605091F7B}"/>
              </a:ext>
            </a:extLst>
          </p:cNvPr>
          <p:cNvSpPr txBox="1"/>
          <p:nvPr/>
        </p:nvSpPr>
        <p:spPr>
          <a:xfrm>
            <a:off x="7800362" y="4076793"/>
            <a:ext cx="4391637" cy="769441"/>
          </a:xfrm>
          <a:prstGeom prst="rect">
            <a:avLst/>
          </a:prstGeom>
          <a:noFill/>
        </p:spPr>
        <p:txBody>
          <a:bodyPr wrap="square" rtlCol="0">
            <a:spAutoFit/>
          </a:bodyPr>
          <a:lstStyle/>
          <a:p>
            <a:pPr algn="ctr"/>
            <a:r>
              <a:rPr lang="en-GB" sz="4400" dirty="0">
                <a:solidFill>
                  <a:schemeClr val="accent1"/>
                </a:solidFill>
                <a:latin typeface="Malgecito" panose="02000500000000000000" pitchFamily="2" charset="0"/>
              </a:rPr>
              <a:t>Hertfordshire</a:t>
            </a:r>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1183566"/>
          </a:xfrm>
        </p:spPr>
        <p:txBody>
          <a:bodyPr rtlCol="0" anchor="b">
            <a:normAutofit/>
          </a:bodyPr>
          <a:lstStyle/>
          <a:p>
            <a:pPr rtl="0"/>
            <a:r>
              <a:rPr lang="en-GB" dirty="0">
                <a:latin typeface="Malgecito" panose="02000500000000000000" pitchFamily="2" charset="0"/>
              </a:rPr>
              <a:t>Eco Warriors</a:t>
            </a:r>
          </a:p>
        </p:txBody>
      </p:sp>
      <p:pic>
        <p:nvPicPr>
          <p:cNvPr id="8" name="Content Placeholder 7" descr="Logo&#10;&#10;Description automatically generated">
            <a:extLst>
              <a:ext uri="{FF2B5EF4-FFF2-40B4-BE49-F238E27FC236}">
                <a16:creationId xmlns:a16="http://schemas.microsoft.com/office/drawing/2014/main" id="{DD886DC0-28BF-FA6C-3709-7961DCC92D3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09700" y="1561572"/>
            <a:ext cx="4610099" cy="4610099"/>
          </a:xfrm>
          <a:noFill/>
        </p:spPr>
      </p:pic>
      <p:sp>
        <p:nvSpPr>
          <p:cNvPr id="3" name="Content Placeholder 2"/>
          <p:cNvSpPr>
            <a:spLocks noGrp="1"/>
          </p:cNvSpPr>
          <p:nvPr>
            <p:ph sz="half" idx="2"/>
          </p:nvPr>
        </p:nvSpPr>
        <p:spPr>
          <a:xfrm>
            <a:off x="6172200" y="1556281"/>
            <a:ext cx="4609775" cy="4620682"/>
          </a:xfrm>
        </p:spPr>
        <p:txBody>
          <a:bodyPr rtlCol="0">
            <a:normAutofit fontScale="92500" lnSpcReduction="10000"/>
          </a:bodyPr>
          <a:lstStyle/>
          <a:p>
            <a:pPr rtl="0"/>
            <a:r>
              <a:rPr lang="en-GB" sz="2000" dirty="0"/>
              <a:t>The School Games launched the new Eco-Friendly Spirit of the Games value last year – encouraging schools and School Games Organisers to deliver events in a more sustainable way</a:t>
            </a:r>
          </a:p>
          <a:p>
            <a:pPr rtl="0"/>
            <a:r>
              <a:rPr lang="en-GB" sz="2000" dirty="0"/>
              <a:t>The introduction of the new value also paves the way for the new Eco Friendly Award scheme, which is driven by young leaders. In Hertfordshire, we will be calling these green young leaders our </a:t>
            </a:r>
            <a:r>
              <a:rPr lang="en-GB" sz="2000" b="1" dirty="0"/>
              <a:t>Eco Warriors</a:t>
            </a:r>
          </a:p>
          <a:p>
            <a:pPr rtl="0"/>
            <a:r>
              <a:rPr lang="en-GB" sz="2000" dirty="0"/>
              <a:t>Resources, including a guide for teachers and a booklet to empower young leaders with planning peer-based delivery using their local environment are now available to </a:t>
            </a:r>
            <a:r>
              <a:rPr lang="en-GB" sz="2000" dirty="0">
                <a:hlinkClick r:id="rId4"/>
              </a:rPr>
              <a:t>download</a:t>
            </a:r>
            <a:endParaRPr lang="en-GB" sz="2000" dirty="0"/>
          </a:p>
          <a:p>
            <a:pPr marL="0" indent="0" algn="ctr" rtl="0">
              <a:buNone/>
            </a:pPr>
            <a:r>
              <a:rPr lang="en-GB" sz="2000" b="1" dirty="0"/>
              <a:t>#OurEcoEvent</a:t>
            </a:r>
          </a:p>
        </p:txBody>
      </p:sp>
      <p:sp>
        <p:nvSpPr>
          <p:cNvPr id="5" name="Slide Number Placeholder 4"/>
          <p:cNvSpPr>
            <a:spLocks noGrp="1"/>
          </p:cNvSpPr>
          <p:nvPr>
            <p:ph type="sldNum" sz="quarter" idx="12"/>
          </p:nvPr>
        </p:nvSpPr>
        <p:spPr>
          <a:xfrm>
            <a:off x="0" y="6629400"/>
            <a:ext cx="410402" cy="228600"/>
          </a:xfrm>
        </p:spPr>
        <p:txBody>
          <a:bodyPr rtlCol="0" anchor="ctr">
            <a:normAutofit/>
          </a:bodyPr>
          <a:lstStyle/>
          <a:p>
            <a:pPr rtl="0">
              <a:lnSpc>
                <a:spcPct val="90000"/>
              </a:lnSpc>
              <a:spcAft>
                <a:spcPts val="600"/>
              </a:spcAft>
            </a:pPr>
            <a:fld id="{9CD8D479-8942-46E8-A226-A4E01F7A105C}" type="slidenum">
              <a:rPr lang="en-GB" sz="1000" smtClean="0"/>
              <a:pPr rtl="0">
                <a:lnSpc>
                  <a:spcPct val="90000"/>
                </a:lnSpc>
                <a:spcAft>
                  <a:spcPts val="600"/>
                </a:spcAft>
              </a:pPr>
              <a:t>3</a:t>
            </a:fld>
            <a:endParaRPr lang="en-GB" sz="1000"/>
          </a:p>
        </p:txBody>
      </p:sp>
      <p:sp>
        <p:nvSpPr>
          <p:cNvPr id="7" name="Footer Placeholder 6"/>
          <p:cNvSpPr>
            <a:spLocks noGrp="1"/>
          </p:cNvSpPr>
          <p:nvPr>
            <p:ph type="ftr" sz="quarter" idx="11"/>
          </p:nvPr>
        </p:nvSpPr>
        <p:spPr>
          <a:xfrm>
            <a:off x="1637716" y="6629400"/>
            <a:ext cx="9144259" cy="228600"/>
          </a:xfrm>
        </p:spPr>
        <p:txBody>
          <a:bodyPr rtlCol="0" anchor="ctr">
            <a:normAutofit lnSpcReduction="10000"/>
          </a:bodyPr>
          <a:lstStyle/>
          <a:p>
            <a:pPr rtl="0"/>
            <a:r>
              <a:rPr lang="en-GB" sz="1000" dirty="0"/>
              <a:t>The Great Big Green Week 2022</a:t>
            </a:r>
          </a:p>
        </p:txBody>
      </p:sp>
    </p:spTree>
    <p:extLst>
      <p:ext uri="{BB962C8B-B14F-4D97-AF65-F5344CB8AC3E}">
        <p14:creationId xmlns:p14="http://schemas.microsoft.com/office/powerpoint/2010/main" val="40155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1183566"/>
          </a:xfrm>
        </p:spPr>
        <p:txBody>
          <a:bodyPr rtlCol="0" anchor="b">
            <a:normAutofit/>
          </a:bodyPr>
          <a:lstStyle/>
          <a:p>
            <a:pPr rtl="0"/>
            <a:r>
              <a:rPr lang="en-GB" dirty="0">
                <a:latin typeface="Malgecito" panose="02000500000000000000" pitchFamily="2" charset="0"/>
              </a:rPr>
              <a:t>Active Travel </a:t>
            </a:r>
          </a:p>
        </p:txBody>
      </p:sp>
      <p:sp>
        <p:nvSpPr>
          <p:cNvPr id="8" name="Content Placeholder 7">
            <a:extLst>
              <a:ext uri="{FF2B5EF4-FFF2-40B4-BE49-F238E27FC236}">
                <a16:creationId xmlns:a16="http://schemas.microsoft.com/office/drawing/2014/main" id="{11857421-41CA-FEA5-C4C0-E094F6D825C1}"/>
              </a:ext>
            </a:extLst>
          </p:cNvPr>
          <p:cNvSpPr>
            <a:spLocks noGrp="1"/>
          </p:cNvSpPr>
          <p:nvPr>
            <p:ph sz="half" idx="1"/>
          </p:nvPr>
        </p:nvSpPr>
        <p:spPr>
          <a:xfrm>
            <a:off x="1409700" y="1556281"/>
            <a:ext cx="4610099" cy="4620682"/>
          </a:xfrm>
        </p:spPr>
        <p:txBody>
          <a:bodyPr>
            <a:normAutofit/>
          </a:bodyPr>
          <a:lstStyle/>
          <a:p>
            <a:pPr marL="0" indent="0">
              <a:buNone/>
            </a:pPr>
            <a:r>
              <a:rPr lang="en-GB" sz="1900" dirty="0"/>
              <a:t>Increase physical activity, reduce congestion and improve safety around the school through the promotion of Active Travel</a:t>
            </a:r>
          </a:p>
          <a:p>
            <a:pPr marL="0" indent="0">
              <a:buNone/>
            </a:pPr>
            <a:endParaRPr lang="en-GB" sz="1900" dirty="0"/>
          </a:p>
          <a:p>
            <a:r>
              <a:rPr lang="en-GB" sz="1900" dirty="0"/>
              <a:t>Cycle</a:t>
            </a:r>
          </a:p>
          <a:p>
            <a:r>
              <a:rPr lang="en-GB" sz="1900" dirty="0"/>
              <a:t>Walk</a:t>
            </a:r>
          </a:p>
          <a:p>
            <a:r>
              <a:rPr lang="en-GB" sz="1900" dirty="0"/>
              <a:t>Scoot </a:t>
            </a:r>
          </a:p>
          <a:p>
            <a:pPr marL="0" indent="0">
              <a:buNone/>
            </a:pPr>
            <a:endParaRPr lang="en-GB" sz="1900" dirty="0"/>
          </a:p>
          <a:p>
            <a:pPr marL="0" indent="0">
              <a:buNone/>
            </a:pPr>
            <a:r>
              <a:rPr lang="en-GB" sz="1900" dirty="0"/>
              <a:t>You can use the </a:t>
            </a:r>
            <a:r>
              <a:rPr lang="en-GB" sz="1900" dirty="0">
                <a:hlinkClick r:id="rId3"/>
              </a:rPr>
              <a:t>60 Active Minutes resources </a:t>
            </a:r>
            <a:r>
              <a:rPr lang="en-GB" sz="1900" dirty="0"/>
              <a:t>to assess how pupils currently travel to and from school </a:t>
            </a:r>
          </a:p>
          <a:p>
            <a:pPr marL="0" indent="0">
              <a:buNone/>
            </a:pPr>
            <a:r>
              <a:rPr lang="en-GB" sz="1900" dirty="0"/>
              <a:t>Promote more active travel through the </a:t>
            </a:r>
            <a:r>
              <a:rPr lang="en-GB" sz="1900" dirty="0">
                <a:hlinkClick r:id="rId4"/>
              </a:rPr>
              <a:t>infographic and activity tracker</a:t>
            </a:r>
            <a:endParaRPr lang="en-GB" sz="1900" dirty="0"/>
          </a:p>
        </p:txBody>
      </p:sp>
      <p:pic>
        <p:nvPicPr>
          <p:cNvPr id="2050" name="Picture 2" descr="Active travel including experimental traffic schemes | Let's Talk  Oxfordshire">
            <a:extLst>
              <a:ext uri="{FF2B5EF4-FFF2-40B4-BE49-F238E27FC236}">
                <a16:creationId xmlns:a16="http://schemas.microsoft.com/office/drawing/2014/main" id="{DF65C667-F9B4-6429-27A9-66D74EFC7D0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6172200" y="2414541"/>
            <a:ext cx="4609775" cy="2904161"/>
          </a:xfrm>
          <a:prstGeom prst="rect">
            <a:avLst/>
          </a:prstGeom>
          <a:solidFill>
            <a:srgbClr val="FFFFFF"/>
          </a:solidFill>
        </p:spPr>
      </p:pic>
      <p:sp>
        <p:nvSpPr>
          <p:cNvPr id="4" name="Slide Number Placeholder 3"/>
          <p:cNvSpPr>
            <a:spLocks noGrp="1"/>
          </p:cNvSpPr>
          <p:nvPr>
            <p:ph type="sldNum" sz="quarter" idx="12"/>
          </p:nvPr>
        </p:nvSpPr>
        <p:spPr>
          <a:xfrm>
            <a:off x="0" y="6629400"/>
            <a:ext cx="410402" cy="228600"/>
          </a:xfrm>
        </p:spPr>
        <p:txBody>
          <a:bodyPr rtlCol="0" anchor="ctr">
            <a:normAutofit/>
          </a:bodyPr>
          <a:lstStyle/>
          <a:p>
            <a:pPr rtl="0">
              <a:lnSpc>
                <a:spcPct val="90000"/>
              </a:lnSpc>
              <a:spcAft>
                <a:spcPts val="600"/>
              </a:spcAft>
            </a:pPr>
            <a:fld id="{9CD8D479-8942-46E8-A226-A4E01F7A105C}" type="slidenum">
              <a:rPr lang="en-GB" sz="1000" smtClean="0"/>
              <a:pPr rtl="0">
                <a:lnSpc>
                  <a:spcPct val="90000"/>
                </a:lnSpc>
                <a:spcAft>
                  <a:spcPts val="600"/>
                </a:spcAft>
              </a:pPr>
              <a:t>4</a:t>
            </a:fld>
            <a:endParaRPr lang="en-GB" sz="1000"/>
          </a:p>
        </p:txBody>
      </p:sp>
      <p:sp>
        <p:nvSpPr>
          <p:cNvPr id="2055" name="Date Placeholder 5">
            <a:extLst>
              <a:ext uri="{FF2B5EF4-FFF2-40B4-BE49-F238E27FC236}">
                <a16:creationId xmlns:a16="http://schemas.microsoft.com/office/drawing/2014/main" id="{C9BF5771-B99D-6C2B-1ED6-2070C3D484C5}"/>
              </a:ext>
            </a:extLst>
          </p:cNvPr>
          <p:cNvSpPr>
            <a:spLocks noGrp="1"/>
          </p:cNvSpPr>
          <p:nvPr>
            <p:ph type="dt" sz="half" idx="10"/>
          </p:nvPr>
        </p:nvSpPr>
        <p:spPr>
          <a:xfrm>
            <a:off x="453403" y="6629400"/>
            <a:ext cx="1000662" cy="228600"/>
          </a:xfrm>
        </p:spPr>
        <p:txBody>
          <a:bodyPr/>
          <a:lstStyle/>
          <a:p>
            <a:pPr rtl="0">
              <a:spcAft>
                <a:spcPts val="600"/>
              </a:spcAft>
            </a:pPr>
            <a:fld id="{A75AABAA-4BDF-4446-BCC1-2C0FCB567D0E}" type="datetime1">
              <a:rPr lang="en-GB" noProof="0" smtClean="0"/>
              <a:pPr rtl="0">
                <a:spcAft>
                  <a:spcPts val="600"/>
                </a:spcAft>
              </a:pPr>
              <a:t>05/09/2022</a:t>
            </a:fld>
            <a:endParaRPr lang="en-GB" noProof="0"/>
          </a:p>
        </p:txBody>
      </p:sp>
      <p:sp>
        <p:nvSpPr>
          <p:cNvPr id="6" name="Footer Placeholder 5"/>
          <p:cNvSpPr>
            <a:spLocks noGrp="1"/>
          </p:cNvSpPr>
          <p:nvPr>
            <p:ph type="ftr" sz="quarter" idx="11"/>
          </p:nvPr>
        </p:nvSpPr>
        <p:spPr>
          <a:xfrm>
            <a:off x="1637716" y="6629400"/>
            <a:ext cx="9144259" cy="228600"/>
          </a:xfrm>
        </p:spPr>
        <p:txBody>
          <a:bodyPr rtlCol="0" anchor="ctr">
            <a:normAutofit/>
          </a:bodyPr>
          <a:lstStyle/>
          <a:p>
            <a:pPr rtl="0">
              <a:lnSpc>
                <a:spcPct val="90000"/>
              </a:lnSpc>
              <a:spcAft>
                <a:spcPts val="600"/>
              </a:spcAft>
            </a:pPr>
            <a:r>
              <a:rPr lang="en-GB" sz="1000"/>
              <a:t>The Great Big Green Week 2022</a:t>
            </a:r>
          </a:p>
        </p:txBody>
      </p:sp>
    </p:spTree>
    <p:extLst>
      <p:ext uri="{BB962C8B-B14F-4D97-AF65-F5344CB8AC3E}">
        <p14:creationId xmlns:p14="http://schemas.microsoft.com/office/powerpoint/2010/main" val="26326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dirty="0">
                <a:latin typeface="Malgecito" panose="02000500000000000000" pitchFamily="2" charset="0"/>
              </a:rPr>
              <a:t>Litter Picks</a:t>
            </a:r>
          </a:p>
        </p:txBody>
      </p:sp>
      <p:sp>
        <p:nvSpPr>
          <p:cNvPr id="3" name="Content Placeholder 2"/>
          <p:cNvSpPr>
            <a:spLocks noGrp="1"/>
          </p:cNvSpPr>
          <p:nvPr>
            <p:ph sz="half" idx="1"/>
          </p:nvPr>
        </p:nvSpPr>
        <p:spPr/>
        <p:txBody>
          <a:bodyPr rtlCol="0">
            <a:normAutofit fontScale="92500" lnSpcReduction="10000"/>
          </a:bodyPr>
          <a:lstStyle/>
          <a:p>
            <a:pPr rtl="0"/>
            <a:r>
              <a:rPr lang="en-GB" dirty="0"/>
              <a:t>Litter is a big issue in the UK, with more than two million pieces of litter being dropped daily</a:t>
            </a:r>
          </a:p>
          <a:p>
            <a:pPr rtl="0"/>
            <a:r>
              <a:rPr lang="en-GB" dirty="0"/>
              <a:t>Why not organise a litter pick around your school grounds</a:t>
            </a:r>
          </a:p>
          <a:p>
            <a:pPr rtl="0"/>
            <a:r>
              <a:rPr lang="en-GB" dirty="0"/>
              <a:t>A whole school assembly is a good way of introducing the topic of litter and there are cross-curricular links that can be used in lessons throughout GBGW</a:t>
            </a:r>
          </a:p>
          <a:p>
            <a:pPr rtl="0"/>
            <a:r>
              <a:rPr lang="en-GB" dirty="0"/>
              <a:t>Some councils have produced thorough guides on how to organising litter picks in schools </a:t>
            </a:r>
          </a:p>
          <a:p>
            <a:pPr lvl="1"/>
            <a:r>
              <a:rPr lang="en-GB" dirty="0">
                <a:hlinkClick r:id="rId3"/>
              </a:rPr>
              <a:t>Stop the Drop</a:t>
            </a:r>
            <a:endParaRPr lang="en-GB" dirty="0"/>
          </a:p>
          <a:p>
            <a:pPr lvl="1"/>
            <a:r>
              <a:rPr lang="en-GB" dirty="0">
                <a:hlinkClick r:id="rId4"/>
              </a:rPr>
              <a:t>The Little Pickers</a:t>
            </a:r>
            <a:endParaRPr lang="en-GB" dirty="0"/>
          </a:p>
          <a:p>
            <a:pPr lvl="1"/>
            <a:r>
              <a:rPr lang="en-GB" dirty="0">
                <a:hlinkClick r:id="rId5"/>
              </a:rPr>
              <a:t>Litter Patrol</a:t>
            </a:r>
            <a:endParaRPr lang="en-GB" dirty="0"/>
          </a:p>
        </p:txBody>
      </p:sp>
      <p:sp>
        <p:nvSpPr>
          <p:cNvPr id="5" name="Slide Number Placeholder 4"/>
          <p:cNvSpPr>
            <a:spLocks noGrp="1"/>
          </p:cNvSpPr>
          <p:nvPr>
            <p:ph type="sldNum" sz="quarter" idx="12"/>
          </p:nvPr>
        </p:nvSpPr>
        <p:spPr/>
        <p:txBody>
          <a:bodyPr rtlCol="0"/>
          <a:lstStyle/>
          <a:p>
            <a:pPr rtl="0"/>
            <a:fld id="{9CD8D479-8942-46E8-A226-A4E01F7A105C}" type="slidenum">
              <a:rPr lang="en-GB" smtClean="0"/>
              <a:t>5</a:t>
            </a:fld>
            <a:endParaRPr lang="en-GB" dirty="0"/>
          </a:p>
        </p:txBody>
      </p:sp>
      <p:sp>
        <p:nvSpPr>
          <p:cNvPr id="7" name="Footer Placeholder 6"/>
          <p:cNvSpPr>
            <a:spLocks noGrp="1"/>
          </p:cNvSpPr>
          <p:nvPr>
            <p:ph type="ftr" sz="quarter" idx="11"/>
          </p:nvPr>
        </p:nvSpPr>
        <p:spPr/>
        <p:txBody>
          <a:bodyPr rtlCol="0"/>
          <a:lstStyle/>
          <a:p>
            <a:pPr rtl="0"/>
            <a:r>
              <a:rPr lang="en-GB" dirty="0"/>
              <a:t>The Great Big Green Week 2022</a:t>
            </a:r>
          </a:p>
        </p:txBody>
      </p:sp>
      <p:graphicFrame>
        <p:nvGraphicFramePr>
          <p:cNvPr id="6" name="Content Placeholder 5">
            <a:extLst>
              <a:ext uri="{FF2B5EF4-FFF2-40B4-BE49-F238E27FC236}">
                <a16:creationId xmlns:a16="http://schemas.microsoft.com/office/drawing/2014/main" id="{D25E6AB6-728D-F150-CBAD-0AF3737D528D}"/>
              </a:ext>
            </a:extLst>
          </p:cNvPr>
          <p:cNvGraphicFramePr>
            <a:graphicFrameLocks noGrp="1"/>
          </p:cNvGraphicFramePr>
          <p:nvPr>
            <p:ph sz="half" idx="2"/>
            <p:extLst>
              <p:ext uri="{D42A27DB-BD31-4B8C-83A1-F6EECF244321}">
                <p14:modId xmlns:p14="http://schemas.microsoft.com/office/powerpoint/2010/main" val="3163994894"/>
              </p:ext>
            </p:extLst>
          </p:nvPr>
        </p:nvGraphicFramePr>
        <p:xfrm>
          <a:off x="6172200" y="1555750"/>
          <a:ext cx="4610100" cy="46212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907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dirty="0">
                <a:latin typeface="Malgecito" panose="02000500000000000000" pitchFamily="2" charset="0"/>
              </a:rPr>
              <a:t>Nature Walks</a:t>
            </a:r>
          </a:p>
        </p:txBody>
      </p:sp>
      <p:sp>
        <p:nvSpPr>
          <p:cNvPr id="4" name="Content Placeholder 3"/>
          <p:cNvSpPr>
            <a:spLocks noGrp="1"/>
          </p:cNvSpPr>
          <p:nvPr>
            <p:ph sz="half" idx="2"/>
          </p:nvPr>
        </p:nvSpPr>
        <p:spPr>
          <a:xfrm>
            <a:off x="1409699" y="1554481"/>
            <a:ext cx="4608576" cy="2070462"/>
          </a:xfrm>
        </p:spPr>
        <p:txBody>
          <a:bodyPr rtlCol="0">
            <a:normAutofit fontScale="92500" lnSpcReduction="10000"/>
          </a:bodyPr>
          <a:lstStyle/>
          <a:p>
            <a:pPr rtl="0"/>
            <a:r>
              <a:rPr lang="en-GB" dirty="0"/>
              <a:t>Take learning outside and have children interact with their environment</a:t>
            </a:r>
          </a:p>
          <a:p>
            <a:pPr rtl="0"/>
            <a:r>
              <a:rPr lang="en-GB" dirty="0"/>
              <a:t>Nature walks are a fun and easy way to bring your students outdoors, whether it’s on the school grounds, in your backyard, or at a park or another local place of interest</a:t>
            </a:r>
          </a:p>
        </p:txBody>
      </p:sp>
      <p:sp>
        <p:nvSpPr>
          <p:cNvPr id="5" name="Text Placeholder 4"/>
          <p:cNvSpPr>
            <a:spLocks noGrp="1"/>
          </p:cNvSpPr>
          <p:nvPr>
            <p:ph type="body" sz="quarter" idx="3"/>
          </p:nvPr>
        </p:nvSpPr>
        <p:spPr>
          <a:xfrm>
            <a:off x="6209845" y="1459653"/>
            <a:ext cx="4610100" cy="823912"/>
          </a:xfrm>
        </p:spPr>
        <p:txBody>
          <a:bodyPr rtlCol="0"/>
          <a:lstStyle/>
          <a:p>
            <a:pPr rtl="0"/>
            <a:r>
              <a:rPr lang="en-GB" dirty="0"/>
              <a:t>Here are a few ideas to get you started </a:t>
            </a:r>
          </a:p>
        </p:txBody>
      </p:sp>
      <p:sp>
        <p:nvSpPr>
          <p:cNvPr id="6" name="Content Placeholder 5"/>
          <p:cNvSpPr>
            <a:spLocks noGrp="1"/>
          </p:cNvSpPr>
          <p:nvPr>
            <p:ph sz="quarter" idx="4"/>
          </p:nvPr>
        </p:nvSpPr>
        <p:spPr>
          <a:xfrm>
            <a:off x="6172200" y="2481943"/>
            <a:ext cx="4610100" cy="3763475"/>
          </a:xfrm>
        </p:spPr>
        <p:txBody>
          <a:bodyPr rtlCol="0">
            <a:normAutofit fontScale="92500" lnSpcReduction="10000"/>
          </a:bodyPr>
          <a:lstStyle/>
          <a:p>
            <a:pPr rtl="0"/>
            <a:r>
              <a:rPr lang="en-GB" dirty="0"/>
              <a:t>Scavenger hunt / nature bingo (</a:t>
            </a:r>
            <a:r>
              <a:rPr lang="en-GB" dirty="0">
                <a:hlinkClick r:id="rId3"/>
              </a:rPr>
              <a:t>example</a:t>
            </a:r>
            <a:r>
              <a:rPr lang="en-GB" dirty="0"/>
              <a:t>)</a:t>
            </a:r>
          </a:p>
          <a:p>
            <a:pPr rtl="0"/>
            <a:r>
              <a:rPr lang="en-GB" dirty="0"/>
              <a:t>Collect art supplies to create a nature piece of art back at school</a:t>
            </a:r>
          </a:p>
          <a:p>
            <a:pPr rtl="0"/>
            <a:r>
              <a:rPr lang="en-GB" dirty="0"/>
              <a:t>Visit a local nature reserve or conservation area</a:t>
            </a:r>
          </a:p>
          <a:p>
            <a:pPr rtl="0"/>
            <a:r>
              <a:rPr lang="en-GB" dirty="0"/>
              <a:t>Plant trees or create wildlife areas in school (flowers, bee friendly plants, bug hotels, etc.)</a:t>
            </a:r>
          </a:p>
          <a:p>
            <a:pPr rtl="0"/>
            <a:r>
              <a:rPr lang="en-GB" dirty="0"/>
              <a:t>Play I spy outside, describing things around you</a:t>
            </a:r>
          </a:p>
          <a:p>
            <a:pPr rtl="0"/>
            <a:r>
              <a:rPr lang="en-GB" dirty="0"/>
              <a:t>Have a picnic </a:t>
            </a:r>
          </a:p>
        </p:txBody>
      </p:sp>
      <p:sp>
        <p:nvSpPr>
          <p:cNvPr id="7" name="Slide Number Placeholder 6"/>
          <p:cNvSpPr>
            <a:spLocks noGrp="1"/>
          </p:cNvSpPr>
          <p:nvPr>
            <p:ph type="sldNum" sz="quarter" idx="12"/>
          </p:nvPr>
        </p:nvSpPr>
        <p:spPr/>
        <p:txBody>
          <a:bodyPr rtlCol="0"/>
          <a:lstStyle/>
          <a:p>
            <a:pPr rtl="0"/>
            <a:fld id="{9CD8D479-8942-46E8-A226-A4E01F7A105C}" type="slidenum">
              <a:rPr lang="en-GB" smtClean="0"/>
              <a:t>6</a:t>
            </a:fld>
            <a:endParaRPr lang="en-GB" dirty="0"/>
          </a:p>
        </p:txBody>
      </p:sp>
      <p:sp>
        <p:nvSpPr>
          <p:cNvPr id="9" name="Footer Placeholder 8"/>
          <p:cNvSpPr>
            <a:spLocks noGrp="1"/>
          </p:cNvSpPr>
          <p:nvPr>
            <p:ph type="ftr" sz="quarter" idx="11"/>
          </p:nvPr>
        </p:nvSpPr>
        <p:spPr/>
        <p:txBody>
          <a:bodyPr rtlCol="0"/>
          <a:lstStyle/>
          <a:p>
            <a:pPr rtl="0"/>
            <a:r>
              <a:rPr lang="en-GB" dirty="0"/>
              <a:t>The Great Big Green Week 2022</a:t>
            </a:r>
          </a:p>
        </p:txBody>
      </p:sp>
      <p:pic>
        <p:nvPicPr>
          <p:cNvPr id="1026" name="Picture 2" descr="Family Nature Walk Tips and Activities | Fireflies and Mud Pies">
            <a:extLst>
              <a:ext uri="{FF2B5EF4-FFF2-40B4-BE49-F238E27FC236}">
                <a16:creationId xmlns:a16="http://schemas.microsoft.com/office/drawing/2014/main" id="{EB34DCD5-2874-9699-8761-81F59CA3E3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9185" y="3719771"/>
            <a:ext cx="4609090" cy="241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1183566"/>
          </a:xfrm>
        </p:spPr>
        <p:txBody>
          <a:bodyPr rtlCol="0" anchor="b">
            <a:normAutofit/>
          </a:bodyPr>
          <a:lstStyle/>
          <a:p>
            <a:pPr rtl="0"/>
            <a:r>
              <a:rPr lang="en-GB" dirty="0">
                <a:latin typeface="Malgecito" panose="02000500000000000000" pitchFamily="2" charset="0"/>
              </a:rPr>
              <a:t>Recycling Relays</a:t>
            </a:r>
          </a:p>
        </p:txBody>
      </p:sp>
      <p:sp>
        <p:nvSpPr>
          <p:cNvPr id="4" name="Content Placeholder 3">
            <a:extLst>
              <a:ext uri="{FF2B5EF4-FFF2-40B4-BE49-F238E27FC236}">
                <a16:creationId xmlns:a16="http://schemas.microsoft.com/office/drawing/2014/main" id="{697CB0DD-6758-87B9-EC6B-EB0A05299548}"/>
              </a:ext>
            </a:extLst>
          </p:cNvPr>
          <p:cNvSpPr>
            <a:spLocks noGrp="1"/>
          </p:cNvSpPr>
          <p:nvPr>
            <p:ph sz="half" idx="1"/>
          </p:nvPr>
        </p:nvSpPr>
        <p:spPr>
          <a:xfrm>
            <a:off x="1409700" y="1556281"/>
            <a:ext cx="4610099" cy="4620682"/>
          </a:xfrm>
        </p:spPr>
        <p:txBody>
          <a:bodyPr>
            <a:normAutofit/>
          </a:bodyPr>
          <a:lstStyle/>
          <a:p>
            <a:pPr marL="0" indent="0">
              <a:buNone/>
            </a:pPr>
            <a:r>
              <a:rPr lang="en-GB" dirty="0"/>
              <a:t>Have a pile of different materials and split the class into teams and organise relay races to sort as many items as possible in the time limit</a:t>
            </a:r>
          </a:p>
          <a:p>
            <a:pPr marL="0" indent="0">
              <a:buNone/>
            </a:pPr>
            <a:endParaRPr lang="en-GB" dirty="0"/>
          </a:p>
          <a:p>
            <a:r>
              <a:rPr lang="en-GB" dirty="0"/>
              <a:t>Paper / Cardboard</a:t>
            </a:r>
          </a:p>
          <a:p>
            <a:r>
              <a:rPr lang="en-GB" dirty="0"/>
              <a:t>Plastic</a:t>
            </a:r>
          </a:p>
          <a:p>
            <a:r>
              <a:rPr lang="en-GB" dirty="0"/>
              <a:t>Glass</a:t>
            </a:r>
          </a:p>
          <a:p>
            <a:r>
              <a:rPr lang="en-GB" dirty="0"/>
              <a:t>Metal</a:t>
            </a:r>
          </a:p>
          <a:p>
            <a:r>
              <a:rPr lang="en-GB" dirty="0"/>
              <a:t>Organic</a:t>
            </a:r>
          </a:p>
          <a:p>
            <a:r>
              <a:rPr lang="en-GB" dirty="0"/>
              <a:t>Not recyclable </a:t>
            </a:r>
          </a:p>
        </p:txBody>
      </p:sp>
      <p:pic>
        <p:nvPicPr>
          <p:cNvPr id="1028" name="Picture 4" descr="Recycling Relay with Normandy Middle School Students | Sustainability |  Washington University in St. Louis">
            <a:extLst>
              <a:ext uri="{FF2B5EF4-FFF2-40B4-BE49-F238E27FC236}">
                <a16:creationId xmlns:a16="http://schemas.microsoft.com/office/drawing/2014/main" id="{701368AA-D954-EC32-5B77-6FE7A29F20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55" r="21232" b="-1"/>
          <a:stretch/>
        </p:blipFill>
        <p:spPr bwMode="auto">
          <a:xfrm>
            <a:off x="6172200" y="1556281"/>
            <a:ext cx="4609775" cy="4620682"/>
          </a:xfrm>
          <a:prstGeom prst="rect">
            <a:avLst/>
          </a:prstGeom>
          <a:solidFill>
            <a:srgbClr val="FFFFFF"/>
          </a:solidFill>
        </p:spPr>
      </p:pic>
      <p:sp>
        <p:nvSpPr>
          <p:cNvPr id="3" name="Slide Number Placeholder 2"/>
          <p:cNvSpPr>
            <a:spLocks noGrp="1"/>
          </p:cNvSpPr>
          <p:nvPr>
            <p:ph type="sldNum" sz="quarter" idx="12"/>
          </p:nvPr>
        </p:nvSpPr>
        <p:spPr>
          <a:xfrm>
            <a:off x="0" y="6629400"/>
            <a:ext cx="410402" cy="228600"/>
          </a:xfrm>
        </p:spPr>
        <p:txBody>
          <a:bodyPr rtlCol="0" anchor="ctr">
            <a:normAutofit/>
          </a:bodyPr>
          <a:lstStyle/>
          <a:p>
            <a:pPr rtl="0">
              <a:lnSpc>
                <a:spcPct val="90000"/>
              </a:lnSpc>
              <a:spcAft>
                <a:spcPts val="600"/>
              </a:spcAft>
            </a:pPr>
            <a:fld id="{9CD8D479-8942-46E8-A226-A4E01F7A105C}" type="slidenum">
              <a:rPr lang="en-GB" sz="1000" smtClean="0"/>
              <a:pPr rtl="0">
                <a:lnSpc>
                  <a:spcPct val="90000"/>
                </a:lnSpc>
                <a:spcAft>
                  <a:spcPts val="600"/>
                </a:spcAft>
              </a:pPr>
              <a:t>7</a:t>
            </a:fld>
            <a:endParaRPr lang="en-GB" sz="1000"/>
          </a:p>
        </p:txBody>
      </p:sp>
      <p:sp>
        <p:nvSpPr>
          <p:cNvPr id="1031" name="Date Placeholder 5">
            <a:extLst>
              <a:ext uri="{FF2B5EF4-FFF2-40B4-BE49-F238E27FC236}">
                <a16:creationId xmlns:a16="http://schemas.microsoft.com/office/drawing/2014/main" id="{989EED2A-A091-A6C1-49B6-603A006A2EA1}"/>
              </a:ext>
            </a:extLst>
          </p:cNvPr>
          <p:cNvSpPr>
            <a:spLocks noGrp="1"/>
          </p:cNvSpPr>
          <p:nvPr>
            <p:ph type="dt" sz="half" idx="10"/>
          </p:nvPr>
        </p:nvSpPr>
        <p:spPr>
          <a:xfrm>
            <a:off x="453403" y="6629400"/>
            <a:ext cx="1000662" cy="228600"/>
          </a:xfrm>
        </p:spPr>
        <p:txBody>
          <a:bodyPr anchor="ctr">
            <a:normAutofit/>
          </a:bodyPr>
          <a:lstStyle/>
          <a:p>
            <a:pPr rtl="0">
              <a:lnSpc>
                <a:spcPct val="90000"/>
              </a:lnSpc>
              <a:spcAft>
                <a:spcPts val="600"/>
              </a:spcAft>
            </a:pPr>
            <a:fld id="{A75AABAA-4BDF-4446-BCC1-2C0FCB567D0E}" type="datetime1">
              <a:rPr lang="en-GB" sz="1000" noProof="0" smtClean="0"/>
              <a:pPr rtl="0">
                <a:lnSpc>
                  <a:spcPct val="90000"/>
                </a:lnSpc>
                <a:spcAft>
                  <a:spcPts val="600"/>
                </a:spcAft>
              </a:pPr>
              <a:t>05/09/2022</a:t>
            </a:fld>
            <a:endParaRPr lang="en-GB" sz="1000" noProof="0"/>
          </a:p>
        </p:txBody>
      </p:sp>
      <p:sp>
        <p:nvSpPr>
          <p:cNvPr id="5" name="Footer Placeholder 4"/>
          <p:cNvSpPr>
            <a:spLocks noGrp="1"/>
          </p:cNvSpPr>
          <p:nvPr>
            <p:ph type="ftr" sz="quarter" idx="11"/>
          </p:nvPr>
        </p:nvSpPr>
        <p:spPr>
          <a:xfrm>
            <a:off x="1637716" y="6629400"/>
            <a:ext cx="9144259" cy="228600"/>
          </a:xfrm>
        </p:spPr>
        <p:txBody>
          <a:bodyPr rtlCol="0" anchor="ctr">
            <a:normAutofit/>
          </a:bodyPr>
          <a:lstStyle/>
          <a:p>
            <a:pPr rtl="0">
              <a:lnSpc>
                <a:spcPct val="90000"/>
              </a:lnSpc>
              <a:spcAft>
                <a:spcPts val="600"/>
              </a:spcAft>
            </a:pPr>
            <a:r>
              <a:rPr lang="en-GB" sz="1000"/>
              <a:t>The Great Big Green Week 2022</a:t>
            </a:r>
          </a:p>
        </p:txBody>
      </p:sp>
    </p:spTree>
    <p:extLst>
      <p:ext uri="{BB962C8B-B14F-4D97-AF65-F5344CB8AC3E}">
        <p14:creationId xmlns:p14="http://schemas.microsoft.com/office/powerpoint/2010/main" val="133229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1183566"/>
          </a:xfrm>
        </p:spPr>
        <p:txBody>
          <a:bodyPr rtlCol="0" anchor="b">
            <a:normAutofit/>
          </a:bodyPr>
          <a:lstStyle/>
          <a:p>
            <a:pPr rtl="0"/>
            <a:r>
              <a:rPr lang="en-GB" dirty="0">
                <a:latin typeface="Malgecito" panose="02000500000000000000" pitchFamily="2" charset="0"/>
              </a:rPr>
              <a:t>Share </a:t>
            </a:r>
          </a:p>
        </p:txBody>
      </p:sp>
      <p:sp>
        <p:nvSpPr>
          <p:cNvPr id="11" name="Content Placeholder 2">
            <a:extLst>
              <a:ext uri="{FF2B5EF4-FFF2-40B4-BE49-F238E27FC236}">
                <a16:creationId xmlns:a16="http://schemas.microsoft.com/office/drawing/2014/main" id="{FC855AB6-4A53-B094-16B6-4EB433643D6B}"/>
              </a:ext>
            </a:extLst>
          </p:cNvPr>
          <p:cNvSpPr>
            <a:spLocks noGrp="1"/>
          </p:cNvSpPr>
          <p:nvPr>
            <p:ph sz="half" idx="1"/>
          </p:nvPr>
        </p:nvSpPr>
        <p:spPr>
          <a:xfrm>
            <a:off x="1409700" y="1556281"/>
            <a:ext cx="4610099" cy="4620682"/>
          </a:xfrm>
        </p:spPr>
        <p:txBody>
          <a:bodyPr>
            <a:normAutofit/>
          </a:bodyPr>
          <a:lstStyle/>
          <a:p>
            <a:pPr marL="0" indent="0">
              <a:buNone/>
            </a:pPr>
            <a:r>
              <a:rPr lang="en-US" sz="2000" dirty="0"/>
              <a:t>Let us know what you’ve been up to for the Great Big Green Week 2022</a:t>
            </a:r>
          </a:p>
          <a:p>
            <a:pPr marL="0" indent="0">
              <a:buNone/>
            </a:pPr>
            <a:endParaRPr lang="en-US" sz="2000" dirty="0"/>
          </a:p>
          <a:p>
            <a:pPr marL="0" indent="0">
              <a:buNone/>
            </a:pPr>
            <a:r>
              <a:rPr lang="en-US" sz="2000" dirty="0"/>
              <a:t>Tweet and tag us in your posts </a:t>
            </a:r>
          </a:p>
          <a:p>
            <a:pPr marL="0" indent="0">
              <a:buNone/>
            </a:pPr>
            <a:endParaRPr lang="en-US" sz="2000" dirty="0"/>
          </a:p>
          <a:p>
            <a:pPr marL="0" indent="0">
              <a:buNone/>
            </a:pPr>
            <a:r>
              <a:rPr lang="en-US" sz="2000" b="1" dirty="0"/>
              <a:t>@Herts_SGOs</a:t>
            </a:r>
          </a:p>
          <a:p>
            <a:pPr marL="0" indent="0">
              <a:buNone/>
            </a:pPr>
            <a:endParaRPr lang="en-US" sz="2000" dirty="0"/>
          </a:p>
          <a:p>
            <a:pPr marL="0" indent="0">
              <a:buNone/>
            </a:pPr>
            <a:r>
              <a:rPr lang="en-US" sz="2000" dirty="0"/>
              <a:t>Or contact your local School Games </a:t>
            </a:r>
            <a:r>
              <a:rPr lang="en-US" sz="2000" dirty="0" err="1"/>
              <a:t>Organiser</a:t>
            </a:r>
            <a:r>
              <a:rPr lang="en-US" sz="2000" dirty="0"/>
              <a:t> - find their email on the link below</a:t>
            </a:r>
          </a:p>
          <a:p>
            <a:pPr marL="0" indent="0">
              <a:buNone/>
            </a:pPr>
            <a:endParaRPr lang="en-US" sz="2000" dirty="0"/>
          </a:p>
          <a:p>
            <a:pPr marL="0" indent="0">
              <a:buNone/>
            </a:pPr>
            <a:r>
              <a:rPr lang="en-GB" sz="2000" dirty="0">
                <a:hlinkClick r:id="rId3"/>
              </a:rPr>
              <a:t>Hertfordshire School Games Organisers</a:t>
            </a:r>
            <a:endParaRPr lang="en-US" sz="2000" dirty="0"/>
          </a:p>
        </p:txBody>
      </p:sp>
      <p:pic>
        <p:nvPicPr>
          <p:cNvPr id="7" name="Graphic 6" descr="Share outline">
            <a:extLst>
              <a:ext uri="{FF2B5EF4-FFF2-40B4-BE49-F238E27FC236}">
                <a16:creationId xmlns:a16="http://schemas.microsoft.com/office/drawing/2014/main" id="{BD501D6D-5DCD-F4F1-125A-0EAE369528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2200" y="1561734"/>
            <a:ext cx="4609775" cy="4609775"/>
          </a:xfrm>
          <a:prstGeom prst="rect">
            <a:avLst/>
          </a:prstGeom>
        </p:spPr>
      </p:pic>
      <p:sp>
        <p:nvSpPr>
          <p:cNvPr id="3" name="Slide Number Placeholder 2"/>
          <p:cNvSpPr>
            <a:spLocks noGrp="1"/>
          </p:cNvSpPr>
          <p:nvPr>
            <p:ph type="sldNum" sz="quarter" idx="12"/>
          </p:nvPr>
        </p:nvSpPr>
        <p:spPr>
          <a:xfrm>
            <a:off x="0" y="6629400"/>
            <a:ext cx="410402" cy="228600"/>
          </a:xfrm>
        </p:spPr>
        <p:txBody>
          <a:bodyPr rtlCol="0" anchor="ctr">
            <a:normAutofit/>
          </a:bodyPr>
          <a:lstStyle/>
          <a:p>
            <a:pPr rtl="0">
              <a:lnSpc>
                <a:spcPct val="90000"/>
              </a:lnSpc>
              <a:spcAft>
                <a:spcPts val="600"/>
              </a:spcAft>
            </a:pPr>
            <a:fld id="{9CD8D479-8942-46E8-A226-A4E01F7A105C}" type="slidenum">
              <a:rPr lang="en-GB" sz="1000" smtClean="0"/>
              <a:pPr rtl="0">
                <a:lnSpc>
                  <a:spcPct val="90000"/>
                </a:lnSpc>
                <a:spcAft>
                  <a:spcPts val="600"/>
                </a:spcAft>
              </a:pPr>
              <a:t>8</a:t>
            </a:fld>
            <a:endParaRPr lang="en-GB" sz="1000"/>
          </a:p>
        </p:txBody>
      </p:sp>
      <p:sp>
        <p:nvSpPr>
          <p:cNvPr id="5" name="Footer Placeholder 4"/>
          <p:cNvSpPr>
            <a:spLocks noGrp="1"/>
          </p:cNvSpPr>
          <p:nvPr>
            <p:ph type="ftr" sz="quarter" idx="11"/>
          </p:nvPr>
        </p:nvSpPr>
        <p:spPr>
          <a:xfrm>
            <a:off x="1637716" y="6629400"/>
            <a:ext cx="9144259" cy="228600"/>
          </a:xfrm>
        </p:spPr>
        <p:txBody>
          <a:bodyPr rtlCol="0" anchor="ctr">
            <a:normAutofit lnSpcReduction="10000"/>
          </a:bodyPr>
          <a:lstStyle/>
          <a:p>
            <a:pPr rtl="0"/>
            <a:r>
              <a:rPr lang="en-GB" sz="1000" dirty="0"/>
              <a:t>The Great Big Green Week 2022</a:t>
            </a:r>
          </a:p>
        </p:txBody>
      </p:sp>
    </p:spTree>
    <p:extLst>
      <p:ext uri="{BB962C8B-B14F-4D97-AF65-F5344CB8AC3E}">
        <p14:creationId xmlns:p14="http://schemas.microsoft.com/office/powerpoint/2010/main" val="234319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3275_TF03098889" id="{B3734755-A021-458A-A8F6-F6986161A830}" vid="{23DB80E9-0F0D-4FFA-88C9-84FBDCB4C26D}"/>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5741</TotalTime>
  <Words>558</Words>
  <Application>Microsoft Office PowerPoint</Application>
  <PresentationFormat>Widescreen</PresentationFormat>
  <Paragraphs>96</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Corbel</vt:lpstr>
      <vt:lpstr>Malgecito</vt:lpstr>
      <vt:lpstr>Ecology 16x9</vt:lpstr>
      <vt:lpstr>PowerPoint Presentation</vt:lpstr>
      <vt:lpstr>The Great Big Green Week 2022</vt:lpstr>
      <vt:lpstr>Eco Warriors</vt:lpstr>
      <vt:lpstr>Active Travel </vt:lpstr>
      <vt:lpstr>Litter Picks</vt:lpstr>
      <vt:lpstr>Nature Walks</vt:lpstr>
      <vt:lpstr>Recycling Relays</vt:lpstr>
      <vt:lpstr>Share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Livermore</dc:creator>
  <cp:lastModifiedBy>J Livermore</cp:lastModifiedBy>
  <cp:revision>10</cp:revision>
  <dcterms:created xsi:type="dcterms:W3CDTF">2022-08-16T15:13:05Z</dcterms:created>
  <dcterms:modified xsi:type="dcterms:W3CDTF">2022-09-05T09:06:51Z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