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688638" cy="7562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1301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88637" cy="7562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2020006" y="2020005"/>
            <a:ext cx="7582499" cy="354249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631319" y="3390444"/>
            <a:ext cx="4803252" cy="3540614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810468" y="2211294"/>
            <a:ext cx="7562378" cy="3139788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1198743" y="1786973"/>
            <a:ext cx="5302489" cy="3584504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78653" y="3051503"/>
            <a:ext cx="2525601" cy="33876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4400" b="1">
                <a:solidFill>
                  <a:srgbClr val="003366"/>
                </a:solidFill>
              </a:defRPr>
            </a:pPr>
            <a:r>
              <a:rPr lang="en-US" sz="3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2025–2026 Events 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4400" b="1">
                <a:solidFill>
                  <a:srgbClr val="003366"/>
                </a:solidFill>
              </a:defRPr>
            </a:pPr>
            <a:r>
              <a:rPr lang="en-US" sz="39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Calendar</a:t>
            </a:r>
            <a:endParaRPr lang="en-US" sz="3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A logo with letters and numbers&#10;&#10;AI-generated content may be incorrect.">
            <a:extLst>
              <a:ext uri="{FF2B5EF4-FFF2-40B4-BE49-F238E27FC236}">
                <a16:creationId xmlns:a16="http://schemas.microsoft.com/office/drawing/2014/main" id="{1FC51E4A-4260-8AD8-5400-442496549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245" y="614044"/>
            <a:ext cx="6334761" cy="63347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74320" y="182880"/>
            <a:ext cx="9144000" cy="7315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May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" y="1097280"/>
          <a:ext cx="1005839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t>Notes: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40538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June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56060"/>
              </p:ext>
            </p:extLst>
          </p:nvPr>
        </p:nvGraphicFramePr>
        <p:xfrm>
          <a:off x="274320" y="1097280"/>
          <a:ext cx="10058398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12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KS2 Olympic Legacy @ KTS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19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KS1 Olympic Legacy @ Letchworth Tennis Club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453136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July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76524"/>
              </p:ext>
            </p:extLst>
          </p:nvPr>
        </p:nvGraphicFramePr>
        <p:xfrm>
          <a:off x="274320" y="1097280"/>
          <a:ext cx="1005839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District Athletics @ </a:t>
                      </a:r>
                      <a:r>
                        <a:rPr lang="en-GB" dirty="0" err="1"/>
                        <a:t>Ridlins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537200"/>
            <a:ext cx="42265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74320" y="182880"/>
            <a:ext cx="9144000" cy="7315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August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" y="1097280"/>
          <a:ext cx="1005839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3142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148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t>Notes: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587502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September 2025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337690"/>
              </p:ext>
            </p:extLst>
          </p:nvPr>
        </p:nvGraphicFramePr>
        <p:xfrm>
          <a:off x="274320" y="1097280"/>
          <a:ext cx="1005839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17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Autumn Term CPD @ Lucas Lane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9258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44348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October 2025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315228"/>
              </p:ext>
            </p:extLst>
          </p:nvPr>
        </p:nvGraphicFramePr>
        <p:xfrm>
          <a:off x="274320" y="1097280"/>
          <a:ext cx="1005839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U11 Tag Rugby @ LRFC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7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U9 Tag Rugby @LRFC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14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KS1 Multi-Skills Festival @ Whitehill Jnr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16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Secondary Badminton @ KTS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U11 and Secondary Table Tennis @HBS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22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Y5 &amp; Y6 Cross Country @ KTS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28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i="1" dirty="0"/>
                        <a:t>OCTOBER</a:t>
                      </a:r>
                      <a:endParaRPr i="1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29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i="1" dirty="0"/>
                        <a:t>HALF</a:t>
                      </a:r>
                      <a:endParaRPr i="1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i="1" dirty="0"/>
                        <a:t>TERM</a:t>
                      </a:r>
                      <a:endParaRPr i="1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811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422910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November 2025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734055"/>
              </p:ext>
            </p:extLst>
          </p:nvPr>
        </p:nvGraphicFramePr>
        <p:xfrm>
          <a:off x="274320" y="1097280"/>
          <a:ext cx="1005839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Table Tennis @ Edge Grove (County)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28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Secondary Badminton (County tbc)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2915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74320" y="182880"/>
            <a:ext cx="9144000" cy="7315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December 2025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4320" y="1097280"/>
          <a:ext cx="1005839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t>Notes: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40347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January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731885"/>
              </p:ext>
            </p:extLst>
          </p:nvPr>
        </p:nvGraphicFramePr>
        <p:xfrm>
          <a:off x="274320" y="1097280"/>
          <a:ext cx="10058398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9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Herts PE Conference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21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Small Schools Sportshall Athletics @ KTS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29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U11 Sportshall Athletics – Large Schools @ HBS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334899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February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046871"/>
              </p:ext>
            </p:extLst>
          </p:nvPr>
        </p:nvGraphicFramePr>
        <p:xfrm>
          <a:off x="274320" y="1097280"/>
          <a:ext cx="1005839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4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U9 Speed Stacking @ KTS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5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Secondary Sportshall @ Highfield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Dance Show @ </a:t>
                      </a:r>
                      <a:r>
                        <a:rPr lang="en-GB" dirty="0" err="1"/>
                        <a:t>St.Francis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11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Dance Show @ </a:t>
                      </a:r>
                      <a:r>
                        <a:rPr lang="en-GB" dirty="0" err="1"/>
                        <a:t>St.Francis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16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17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sz="1800" b="1" dirty="0"/>
                        <a:t>HALF</a:t>
                      </a:r>
                      <a:endParaRPr sz="1800" b="1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18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sz="1800" dirty="0"/>
                        <a:t>TERM</a:t>
                      </a:r>
                      <a:endParaRPr sz="1800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100584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t>Notes: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276352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March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254824"/>
              </p:ext>
            </p:extLst>
          </p:nvPr>
        </p:nvGraphicFramePr>
        <p:xfrm>
          <a:off x="274320" y="1097280"/>
          <a:ext cx="10058398" cy="5368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3142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Large Schools Rapid Fire Cricket @ KTS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2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24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U11 Hockey Festival &amp; Competition @ Blueharts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148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30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31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614240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4320" y="182880"/>
            <a:ext cx="296672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3200" b="1">
                <a:solidFill>
                  <a:srgbClr val="003366"/>
                </a:solidFill>
              </a:defRPr>
            </a:pPr>
            <a:r>
              <a:t>April 2026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32298"/>
              </p:ext>
            </p:extLst>
          </p:nvPr>
        </p:nvGraphicFramePr>
        <p:xfrm>
          <a:off x="274320" y="1097280"/>
          <a:ext cx="1005839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600" b="1">
                          <a:solidFill>
                            <a:srgbClr val="FFD700"/>
                          </a:solidFill>
                        </a:defRPr>
                      </a:pPr>
                      <a:r>
                        <a:t>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sz="1800" b="1" dirty="0"/>
                        <a:t>EASTER </a:t>
                      </a:r>
                      <a:endParaRPr sz="1800" b="1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2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sz="1800" dirty="0"/>
                        <a:t>BREAK</a:t>
                      </a:r>
                      <a:endParaRPr sz="1800" dirty="0"/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4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5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6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7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8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9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10</a:t>
                      </a:r>
                    </a:p>
                  </a:txBody>
                  <a:tcP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 b="1"/>
                      </a:pPr>
                      <a:r>
                        <a:rPr dirty="0"/>
                        <a:t>30</a:t>
                      </a:r>
                      <a:endParaRPr lang="en-GB" dirty="0"/>
                    </a:p>
                    <a:p>
                      <a:pPr>
                        <a:defRPr sz="1400" b="1"/>
                      </a:pPr>
                      <a:r>
                        <a:rPr lang="en-GB" dirty="0"/>
                        <a:t>U9 Tennis @ Letchworth Tennis Club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" y="5943600"/>
            <a:ext cx="80861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800" b="1">
                <a:solidFill>
                  <a:srgbClr val="003366"/>
                </a:solidFill>
              </a:defRPr>
            </a:pPr>
            <a:r>
              <a:rPr dirty="0"/>
              <a:t>Notes: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635</Words>
  <Application>Microsoft Office PowerPoint</Application>
  <PresentationFormat>Custom</PresentationFormat>
  <Paragraphs>525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Alex Jennings</dc:creator>
  <cp:keywords/>
  <dc:description>generated using python-pptx</dc:description>
  <cp:lastModifiedBy>North Herts School Sport Partnership</cp:lastModifiedBy>
  <cp:revision>11</cp:revision>
  <dcterms:created xsi:type="dcterms:W3CDTF">2013-01-27T09:14:16Z</dcterms:created>
  <dcterms:modified xsi:type="dcterms:W3CDTF">2025-09-15T10:29:03Z</dcterms:modified>
  <cp:category/>
</cp:coreProperties>
</file>